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06" r:id="rId4"/>
  </p:sldMasterIdLst>
  <p:notesMasterIdLst>
    <p:notesMasterId r:id="rId6"/>
  </p:notesMasterIdLst>
  <p:sldIdLst>
    <p:sldId id="308"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2160">
          <p15:clr>
            <a:srgbClr val="A4A3A4"/>
          </p15:clr>
        </p15:guide>
        <p15:guide id="3"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2E5CA431-AFCB-AD7E-C79E-26B59B00EA37}" name="Kalisa Jenne-Fraser (SYNAXIS CORPORATION)" initials="KJ" userId="S::v-kalisajen@microsoft.com::de9ee15a-c645-43f2-a73b-6d05f9e668b3" providerId="AD"/>
  <p188:author id="{42827239-A550-492D-1576-CE1DCACE4914}" name="Daryl Schaal (SYNAXIS CORPORATION)" initials="DS" userId="S::v-darsch@microsoft.com::a951ecaa-969a-4477-a8c9-df0dfa026182" providerId="AD"/>
  <p188:author id="{1CC9BD66-4965-66EC-D43C-4175EDB96078}" name="Erin McHugh Saif" initials="" userId="S::ermchugh@microsoft.com::9f93b4d3-52d4-4220-a190-55567abe2076" providerId="AD"/>
  <p188:author id="{0AF83D72-BA31-CE2B-D76F-59446C5DD042}" name="Aysha Kaushik" initials="AK" userId="S::aypathak@microsoft.com::549cd2d3-dab8-4c0c-ac06-1c38fc8f43a9" providerId="AD"/>
  <p188:author id="{AD354776-933C-5BDF-6C9E-2409DB95755A}" name="Lisa Fernow (ANDERSEN CONSULTANTS LLC)" initials="LL" userId="S::v-fernowlisa@microsoft.com::da10156c-1dd1-44f6-80d8-a41de904022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DDEEF8"/>
    <a:srgbClr val="FFFFFF"/>
    <a:srgbClr val="B63EC5"/>
    <a:srgbClr val="0078D4"/>
    <a:srgbClr val="B1B3B3"/>
    <a:srgbClr val="49C5B1"/>
    <a:srgbClr val="F5EBE9"/>
    <a:srgbClr val="593794"/>
    <a:srgbClr val="E4DFDC"/>
    <a:srgbClr val="E7E3E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6242" autoAdjust="0"/>
  </p:normalViewPr>
  <p:slideViewPr>
    <p:cSldViewPr snapToGrid="0">
      <p:cViewPr varScale="1">
        <p:scale>
          <a:sx n="95" d="100"/>
          <a:sy n="95" d="100"/>
        </p:scale>
        <p:origin x="792" y="30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8/10/relationships/authors" Target="authors.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7ABE1F-CA5A-2B44-8AB1-8023C3D7A890}" type="datetimeFigureOut">
              <a:rPr lang="en-US" smtClean="0"/>
              <a:t>4/13/2025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57A88C-D68B-7E43-B6BD-8EAA3060908E}" type="slidenum">
              <a:rPr lang="en-US" smtClean="0"/>
              <a:t>‹#›</a:t>
            </a:fld>
            <a:endParaRPr lang="en-US"/>
          </a:p>
        </p:txBody>
      </p:sp>
    </p:spTree>
    <p:extLst>
      <p:ext uri="{BB962C8B-B14F-4D97-AF65-F5344CB8AC3E}">
        <p14:creationId xmlns:p14="http://schemas.microsoft.com/office/powerpoint/2010/main" val="4154804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s://m365copilot.com/"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quare photo 2">
    <p:bg>
      <p:bgPr>
        <a:solidFill>
          <a:srgbClr val="FFF8F3"/>
        </a:solidFill>
        <a:effectLst/>
      </p:bgPr>
    </p:bg>
    <p:spTree>
      <p:nvGrpSpPr>
        <p:cNvPr id="1" name=""/>
        <p:cNvGrpSpPr/>
        <p:nvPr/>
      </p:nvGrpSpPr>
      <p:grpSpPr>
        <a:xfrm>
          <a:off x="0" y="0"/>
          <a:ext cx="0" cy="0"/>
          <a:chOff x="0" y="0"/>
          <a:chExt cx="0" cy="0"/>
        </a:xfrm>
      </p:grpSpPr>
      <p:pic>
        <p:nvPicPr>
          <p:cNvPr id="4" name="Picture 3" descr="A close-up of a spiral&#10;&#10;Description automatically generated">
            <a:extLst>
              <a:ext uri="{FF2B5EF4-FFF2-40B4-BE49-F238E27FC236}">
                <a16:creationId xmlns:a16="http://schemas.microsoft.com/office/drawing/2014/main" id="{361D5F98-BDD8-425B-488B-22D9DCB8038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418D8C93-A68F-427F-AC31-AE3104AD1194}"/>
              </a:ext>
            </a:extLst>
          </p:cNvPr>
          <p:cNvSpPr/>
          <p:nvPr userDrawn="1"/>
        </p:nvSpPr>
        <p:spPr bwMode="auto">
          <a:xfrm>
            <a:off x="0" y="0"/>
            <a:ext cx="12192000" cy="6858000"/>
          </a:xfrm>
          <a:prstGeom prst="rect">
            <a:avLst/>
          </a:prstGeom>
          <a:solidFill>
            <a:schemeClr val="bg1">
              <a:alpha val="24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917984"/>
            <a:ext cx="7758903" cy="615553"/>
          </a:xfrm>
        </p:spPr>
        <p:txBody>
          <a:bodyPr wrap="square" anchor="b" anchorCtr="0">
            <a:spAutoFit/>
          </a:bodyPr>
          <a:lstStyle>
            <a:lvl1pPr>
              <a:defRPr sz="4000">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7752752" cy="246221"/>
          </a:xfr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gray - EMF" descr="Microsoft logo, gray text version">
            <a:extLst>
              <a:ext uri="{FF2B5EF4-FFF2-40B4-BE49-F238E27FC236}">
                <a16:creationId xmlns:a16="http://schemas.microsoft.com/office/drawing/2014/main" id="{D4D1E6E7-6980-34C8-5B50-9BC3D2B8E20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12547835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pic>
        <p:nvPicPr>
          <p:cNvPr id="5" name="Picture 4" descr="A blue sky with white clouds&#10;&#10;AI-generated content may be incorrect.">
            <a:extLst>
              <a:ext uri="{FF2B5EF4-FFF2-40B4-BE49-F238E27FC236}">
                <a16:creationId xmlns:a16="http://schemas.microsoft.com/office/drawing/2014/main" id="{D06997A8-9B2A-B93C-F597-79B38162AF6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5778487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_Title Onl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C58B1CC-7E89-FC8B-DE61-81B2927808E2}"/>
              </a:ext>
              <a:ext uri="{C183D7F6-B498-43B3-948B-1728B52AA6E4}">
                <adec:decorative xmlns:adec="http://schemas.microsoft.com/office/drawing/2017/decorative" val="1"/>
              </a:ext>
            </a:extLst>
          </p:cNvPr>
          <p:cNvPicPr>
            <a:picLocks noChangeAspect="1"/>
          </p:cNvPicPr>
          <p:nvPr userDrawn="1"/>
        </p:nvPicPr>
        <p:blipFill rotWithShape="1">
          <a:blip r:embed="rId2">
            <a:duotone>
              <a:prstClr val="black"/>
              <a:srgbClr val="FFF8F3">
                <a:tint val="45000"/>
                <a:satMod val="400000"/>
              </a:srgbClr>
            </a:duotone>
          </a:blip>
          <a:srcRect t="7440" b="52893"/>
          <a:stretch/>
        </p:blipFill>
        <p:spPr>
          <a:xfrm>
            <a:off x="0" y="0"/>
            <a:ext cx="12191999" cy="6857999"/>
          </a:xfrm>
          <a:prstGeom prst="round2SameRect">
            <a:avLst>
              <a:gd name="adj1" fmla="val 0"/>
              <a:gd name="adj2" fmla="val 0"/>
            </a:avLst>
          </a:prstGeom>
        </p:spPr>
      </p:pic>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46617708"/>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46527458"/>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Only - left side ">
    <p:spTree>
      <p:nvGrpSpPr>
        <p:cNvPr id="1" name=""/>
        <p:cNvGrpSpPr/>
        <p:nvPr/>
      </p:nvGrpSpPr>
      <p:grpSpPr>
        <a:xfrm>
          <a:off x="0" y="0"/>
          <a:ext cx="0" cy="0"/>
          <a:chOff x="0" y="0"/>
          <a:chExt cx="0" cy="0"/>
        </a:xfrm>
      </p:grpSpPr>
      <p:pic>
        <p:nvPicPr>
          <p:cNvPr id="3" name="Picture 2" descr="A close-up of a curved object">
            <a:extLst>
              <a:ext uri="{FF2B5EF4-FFF2-40B4-BE49-F238E27FC236}">
                <a16:creationId xmlns:a16="http://schemas.microsoft.com/office/drawing/2014/main" id="{65978E02-7B42-4283-0732-A5ECD04C20F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FD9B2C81-3582-FD54-9197-2A2E6EA52FF9}"/>
              </a:ext>
            </a:extLst>
          </p:cNvPr>
          <p:cNvSpPr/>
          <p:nvPr userDrawn="1"/>
        </p:nvSpPr>
        <p:spPr bwMode="auto">
          <a:xfrm>
            <a:off x="0" y="0"/>
            <a:ext cx="8586216" cy="6858000"/>
          </a:xfrm>
          <a:prstGeom prst="rect">
            <a:avLst/>
          </a:prstGeom>
          <a:gradFill>
            <a:gsLst>
              <a:gs pos="0">
                <a:srgbClr val="FFF8F3"/>
              </a:gs>
              <a:gs pos="100000">
                <a:srgbClr val="FFF8F3">
                  <a:alpha val="0"/>
                </a:srgbClr>
              </a:gs>
            </a:gsLst>
            <a:lin ang="0" scaled="1"/>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4" y="2875002"/>
            <a:ext cx="4127692"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1326365060"/>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2" orient="horz" pos="2160">
          <p15:clr>
            <a:srgbClr val="5ACBF0"/>
          </p15:clr>
        </p15:guide>
        <p15:guide id="33" pos="2976">
          <p15:clr>
            <a:srgbClr val="5ACBF0"/>
          </p15:clr>
        </p15:guide>
        <p15:guide id="34" pos="3336">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07777"/>
          </a:xfrm>
        </p:spPr>
        <p:txBody>
          <a:bodyPr tIns="0"/>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407522268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ay in the life six steps">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75" name="Scenario Level">
            <a:extLst>
              <a:ext uri="{FF2B5EF4-FFF2-40B4-BE49-F238E27FC236}">
                <a16:creationId xmlns:a16="http://schemas.microsoft.com/office/drawing/2014/main" id="{1BB75DAB-4D8A-2933-BB52-0C94AA4816E3}"/>
              </a:ext>
            </a:extLst>
          </p:cNvPr>
          <p:cNvSpPr txBox="1"/>
          <p:nvPr userDrawn="1"/>
        </p:nvSpPr>
        <p:spPr>
          <a:xfrm>
            <a:off x="10955436" y="351933"/>
            <a:ext cx="931764"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3" name="Level">
            <a:extLst>
              <a:ext uri="{FF2B5EF4-FFF2-40B4-BE49-F238E27FC236}">
                <a16:creationId xmlns:a16="http://schemas.microsoft.com/office/drawing/2014/main" id="{78D71A05-3479-3DEB-1227-2FC98983A80C}"/>
              </a:ext>
            </a:extLst>
          </p:cNvPr>
          <p:cNvSpPr>
            <a:spLocks noGrp="1"/>
          </p:cNvSpPr>
          <p:nvPr>
            <p:ph type="body" sz="quarter" idx="37" hasCustomPrompt="1"/>
          </p:nvPr>
        </p:nvSpPr>
        <p:spPr>
          <a:xfrm>
            <a:off x="10430234"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Buy</a:t>
            </a:r>
          </a:p>
        </p:txBody>
      </p:sp>
      <p:sp>
        <p:nvSpPr>
          <p:cNvPr id="84" name="Available With">
            <a:extLst>
              <a:ext uri="{FF2B5EF4-FFF2-40B4-BE49-F238E27FC236}">
                <a16:creationId xmlns:a16="http://schemas.microsoft.com/office/drawing/2014/main" id="{8D8427AA-F015-D373-46E2-2EB1053D80CE}"/>
              </a:ext>
            </a:extLst>
          </p:cNvPr>
          <p:cNvSpPr txBox="1"/>
          <p:nvPr userDrawn="1"/>
        </p:nvSpPr>
        <p:spPr>
          <a:xfrm>
            <a:off x="9187165" y="351933"/>
            <a:ext cx="931764"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672"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03" name="License">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107"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Microsoft 365 Copilot</a:t>
            </a:r>
          </a:p>
        </p:txBody>
      </p:sp>
      <p:sp>
        <p:nvSpPr>
          <p:cNvPr id="119" name="Freeform: Shape 2">
            <a:extLst>
              <a:ext uri="{FF2B5EF4-FFF2-40B4-BE49-F238E27FC236}">
                <a16:creationId xmlns:a16="http://schemas.microsoft.com/office/drawing/2014/main" id="{DFCC0CE5-9BBF-33A2-43D3-995556541219}"/>
              </a:ext>
              <a:ext uri="{C183D7F6-B498-43B3-948B-1728B52AA6E4}">
                <adec:decorative xmlns:adec="http://schemas.microsoft.com/office/drawing/2017/decorative" val="1"/>
              </a:ext>
            </a:extLst>
          </p:cNvPr>
          <p:cNvSpPr/>
          <p:nvPr userDrawn="1"/>
        </p:nvSpPr>
        <p:spPr bwMode="auto">
          <a:xfrm>
            <a:off x="-1" y="1857513"/>
            <a:ext cx="10010265"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70975" h="2491048">
                <a:moveTo>
                  <a:pt x="0" y="0"/>
                </a:moveTo>
                <a:lnTo>
                  <a:pt x="8850592" y="0"/>
                </a:lnTo>
                <a:cubicBezTo>
                  <a:pt x="8972306" y="0"/>
                  <a:pt x="9070975" y="98669"/>
                  <a:pt x="9070975" y="220383"/>
                </a:cubicBezTo>
                <a:lnTo>
                  <a:pt x="9070975" y="2270665"/>
                </a:lnTo>
                <a:cubicBezTo>
                  <a:pt x="9070975" y="2392379"/>
                  <a:pt x="8972306" y="2491048"/>
                  <a:pt x="8850592"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147" name="Group 146">
            <a:extLst>
              <a:ext uri="{FF2B5EF4-FFF2-40B4-BE49-F238E27FC236}">
                <a16:creationId xmlns:a16="http://schemas.microsoft.com/office/drawing/2014/main" id="{F3E1CBA9-BB11-EF2E-649E-27B49E82FE86}"/>
              </a:ext>
            </a:extLst>
          </p:cNvPr>
          <p:cNvGrpSpPr/>
          <p:nvPr userDrawn="1"/>
        </p:nvGrpSpPr>
        <p:grpSpPr>
          <a:xfrm>
            <a:off x="3476832" y="1793093"/>
            <a:ext cx="166152" cy="166152"/>
            <a:chOff x="5214995" y="-1168400"/>
            <a:chExt cx="431800" cy="431800"/>
          </a:xfrm>
        </p:grpSpPr>
        <p:sp>
          <p:nvSpPr>
            <p:cNvPr id="148" name="Oval 147">
              <a:extLst>
                <a:ext uri="{FF2B5EF4-FFF2-40B4-BE49-F238E27FC236}">
                  <a16:creationId xmlns:a16="http://schemas.microsoft.com/office/drawing/2014/main" id="{E54C8AC7-0DF2-A7B4-59BC-354BDE9A823D}"/>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49" name="Rectangle 89">
              <a:extLst>
                <a:ext uri="{FF2B5EF4-FFF2-40B4-BE49-F238E27FC236}">
                  <a16:creationId xmlns:a16="http://schemas.microsoft.com/office/drawing/2014/main" id="{F0376496-3125-ED18-7608-C142A0C35F3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0" name="Group 149">
            <a:extLst>
              <a:ext uri="{FF2B5EF4-FFF2-40B4-BE49-F238E27FC236}">
                <a16:creationId xmlns:a16="http://schemas.microsoft.com/office/drawing/2014/main" id="{3D3E10AB-B82F-F7E8-A33D-8AF61C784420}"/>
              </a:ext>
            </a:extLst>
          </p:cNvPr>
          <p:cNvGrpSpPr/>
          <p:nvPr userDrawn="1"/>
        </p:nvGrpSpPr>
        <p:grpSpPr>
          <a:xfrm>
            <a:off x="6669529" y="1793093"/>
            <a:ext cx="166152" cy="166152"/>
            <a:chOff x="5214995" y="-1168400"/>
            <a:chExt cx="431800" cy="431800"/>
          </a:xfrm>
        </p:grpSpPr>
        <p:sp>
          <p:nvSpPr>
            <p:cNvPr id="151" name="Oval 150">
              <a:extLst>
                <a:ext uri="{FF2B5EF4-FFF2-40B4-BE49-F238E27FC236}">
                  <a16:creationId xmlns:a16="http://schemas.microsoft.com/office/drawing/2014/main" id="{CC526CF7-4F8D-6DB9-E3E9-2381E7AFAF4A}"/>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2" name="Rectangle 89">
              <a:extLst>
                <a:ext uri="{FF2B5EF4-FFF2-40B4-BE49-F238E27FC236}">
                  <a16:creationId xmlns:a16="http://schemas.microsoft.com/office/drawing/2014/main" id="{63E3BD4D-8045-49DC-2041-46643AE5ED02}"/>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3" name="Group 152">
            <a:extLst>
              <a:ext uri="{FF2B5EF4-FFF2-40B4-BE49-F238E27FC236}">
                <a16:creationId xmlns:a16="http://schemas.microsoft.com/office/drawing/2014/main" id="{816F1C59-4D7D-3BDD-0560-654E11A9B15E}"/>
              </a:ext>
            </a:extLst>
          </p:cNvPr>
          <p:cNvGrpSpPr/>
          <p:nvPr userDrawn="1"/>
        </p:nvGrpSpPr>
        <p:grpSpPr>
          <a:xfrm flipH="1">
            <a:off x="3476832" y="4248344"/>
            <a:ext cx="166152" cy="166152"/>
            <a:chOff x="5214995" y="-1168400"/>
            <a:chExt cx="431800" cy="431800"/>
          </a:xfrm>
        </p:grpSpPr>
        <p:sp>
          <p:nvSpPr>
            <p:cNvPr id="154" name="Oval 153">
              <a:extLst>
                <a:ext uri="{FF2B5EF4-FFF2-40B4-BE49-F238E27FC236}">
                  <a16:creationId xmlns:a16="http://schemas.microsoft.com/office/drawing/2014/main" id="{A0C410FC-F149-F1FA-B620-BF7F0EDE7D6C}"/>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5" name="Rectangle 89">
              <a:extLst>
                <a:ext uri="{FF2B5EF4-FFF2-40B4-BE49-F238E27FC236}">
                  <a16:creationId xmlns:a16="http://schemas.microsoft.com/office/drawing/2014/main" id="{5B5C9B65-59ED-2529-1E53-C9ABE9CB79FD}"/>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6" name="Group 155">
            <a:extLst>
              <a:ext uri="{FF2B5EF4-FFF2-40B4-BE49-F238E27FC236}">
                <a16:creationId xmlns:a16="http://schemas.microsoft.com/office/drawing/2014/main" id="{28DAF83D-E0BD-BE8E-ECEC-5E5EDE3E6C74}"/>
              </a:ext>
            </a:extLst>
          </p:cNvPr>
          <p:cNvGrpSpPr/>
          <p:nvPr userDrawn="1"/>
        </p:nvGrpSpPr>
        <p:grpSpPr>
          <a:xfrm flipH="1">
            <a:off x="6669529" y="4248344"/>
            <a:ext cx="166152" cy="166152"/>
            <a:chOff x="5214995" y="-1168400"/>
            <a:chExt cx="431800" cy="431800"/>
          </a:xfrm>
        </p:grpSpPr>
        <p:sp>
          <p:nvSpPr>
            <p:cNvPr id="157" name="Oval 156">
              <a:extLst>
                <a:ext uri="{FF2B5EF4-FFF2-40B4-BE49-F238E27FC236}">
                  <a16:creationId xmlns:a16="http://schemas.microsoft.com/office/drawing/2014/main" id="{2CC39567-C008-3C38-03DA-28EE0BE7483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8" name="Rectangle 89">
              <a:extLst>
                <a:ext uri="{FF2B5EF4-FFF2-40B4-BE49-F238E27FC236}">
                  <a16:creationId xmlns:a16="http://schemas.microsoft.com/office/drawing/2014/main" id="{99B2574B-7594-72E2-E826-4D4DA471A11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77" name="Group 176">
            <a:extLst>
              <a:ext uri="{FF2B5EF4-FFF2-40B4-BE49-F238E27FC236}">
                <a16:creationId xmlns:a16="http://schemas.microsoft.com/office/drawing/2014/main" id="{E60DF7C5-E7F6-A90D-706C-6592ECDDB338}"/>
              </a:ext>
            </a:extLst>
          </p:cNvPr>
          <p:cNvGrpSpPr/>
          <p:nvPr userDrawn="1"/>
        </p:nvGrpSpPr>
        <p:grpSpPr>
          <a:xfrm rot="5400000">
            <a:off x="9928103" y="2233511"/>
            <a:ext cx="166152" cy="166152"/>
            <a:chOff x="5214995" y="-1168400"/>
            <a:chExt cx="431800" cy="431800"/>
          </a:xfrm>
        </p:grpSpPr>
        <p:sp>
          <p:nvSpPr>
            <p:cNvPr id="178" name="Oval 177">
              <a:extLst>
                <a:ext uri="{FF2B5EF4-FFF2-40B4-BE49-F238E27FC236}">
                  <a16:creationId xmlns:a16="http://schemas.microsoft.com/office/drawing/2014/main" id="{11A9EA57-349E-6453-094C-DB252913E583}"/>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79" name="Rectangle 89">
              <a:extLst>
                <a:ext uri="{FF2B5EF4-FFF2-40B4-BE49-F238E27FC236}">
                  <a16:creationId xmlns:a16="http://schemas.microsoft.com/office/drawing/2014/main" id="{217C0C60-8F15-8390-C6A7-0DB9E99CA65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80" name="Group 179">
            <a:extLst>
              <a:ext uri="{FF2B5EF4-FFF2-40B4-BE49-F238E27FC236}">
                <a16:creationId xmlns:a16="http://schemas.microsoft.com/office/drawing/2014/main" id="{3B572509-4831-8A48-B663-AE17D9FD8ED5}"/>
              </a:ext>
            </a:extLst>
          </p:cNvPr>
          <p:cNvGrpSpPr/>
          <p:nvPr userDrawn="1"/>
        </p:nvGrpSpPr>
        <p:grpSpPr>
          <a:xfrm rot="5400000">
            <a:off x="9928103" y="3954518"/>
            <a:ext cx="166152" cy="166152"/>
            <a:chOff x="5214995" y="-1168400"/>
            <a:chExt cx="431800" cy="431800"/>
          </a:xfrm>
        </p:grpSpPr>
        <p:sp>
          <p:nvSpPr>
            <p:cNvPr id="181" name="Oval 180">
              <a:extLst>
                <a:ext uri="{FF2B5EF4-FFF2-40B4-BE49-F238E27FC236}">
                  <a16:creationId xmlns:a16="http://schemas.microsoft.com/office/drawing/2014/main" id="{068A591D-A59C-D3D7-2C67-293B3727D0A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82" name="Rectangle 89">
              <a:extLst>
                <a:ext uri="{FF2B5EF4-FFF2-40B4-BE49-F238E27FC236}">
                  <a16:creationId xmlns:a16="http://schemas.microsoft.com/office/drawing/2014/main" id="{8B0AF6B1-C3AC-C476-AE16-287C61A1D75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95" name="Step 1 TItle">
            <a:extLst>
              <a:ext uri="{FF2B5EF4-FFF2-40B4-BE49-F238E27FC236}">
                <a16:creationId xmlns:a16="http://schemas.microsoft.com/office/drawing/2014/main" id="{545F2FD2-44C5-DA9F-8E2B-13D6C03793D7}"/>
              </a:ext>
            </a:extLst>
          </p:cNvPr>
          <p:cNvSpPr>
            <a:spLocks noGrp="1"/>
          </p:cNvSpPr>
          <p:nvPr>
            <p:ph type="body" sz="quarter" idx="11" hasCustomPrompt="1"/>
          </p:nvPr>
        </p:nvSpPr>
        <p:spPr>
          <a:xfrm>
            <a:off x="584200" y="169013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06" name="Step 1 Top">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128438"/>
            <a:ext cx="2808000" cy="626701"/>
          </a:xfrm>
        </p:spPr>
        <p:txBody>
          <a:bodyPr lIns="0" tIns="0" rIns="0" bIns="0">
            <a:normAutofit/>
          </a:bodyPr>
          <a:lstStyle>
            <a:lvl1pPr marL="0" indent="0">
              <a:lnSpc>
                <a:spcPct val="100000"/>
              </a:lnSpc>
              <a:spcBef>
                <a:spcPts val="0"/>
              </a:spcBef>
              <a:buNone/>
              <a:defRPr sz="900"/>
            </a:lvl1pPr>
          </a:lstStyle>
          <a:p>
            <a:pPr lvl="0"/>
            <a:r>
              <a:rPr lang="en-US" dirty="0"/>
              <a:t>Click to edit Master text styles</a:t>
            </a:r>
          </a:p>
        </p:txBody>
      </p:sp>
      <p:sp>
        <p:nvSpPr>
          <p:cNvPr id="109" name="Step 1 Bottom">
            <a:extLst>
              <a:ext uri="{FF2B5EF4-FFF2-40B4-BE49-F238E27FC236}">
                <a16:creationId xmlns:a16="http://schemas.microsoft.com/office/drawing/2014/main" id="{C966B391-3BF4-A5FB-4F8A-8B4B54689661}"/>
              </a:ext>
            </a:extLst>
          </p:cNvPr>
          <p:cNvSpPr>
            <a:spLocks noGrp="1"/>
          </p:cNvSpPr>
          <p:nvPr>
            <p:ph type="body" sz="quarter" idx="21"/>
          </p:nvPr>
        </p:nvSpPr>
        <p:spPr>
          <a:xfrm>
            <a:off x="584199" y="3304510"/>
            <a:ext cx="2808000" cy="626701"/>
          </a:xfrm>
          <a:prstGeom prst="roundRect">
            <a:avLst>
              <a:gd name="adj" fmla="val 10035"/>
            </a:avLst>
          </a:prstGeom>
          <a:solidFill>
            <a:srgbClr val="FFFFFF">
              <a:alpha val="70046"/>
            </a:srgbClr>
          </a:solidFill>
          <a:ln w="12700">
            <a:solidFill>
              <a:schemeClr val="bg1"/>
            </a:solidFill>
          </a:ln>
        </p:spPr>
        <p:txBody>
          <a:bodyPr lIns="0" tIns="0" rIns="0" bIns="0" anchor="t" anchorCtr="0">
            <a:normAutofit/>
          </a:bodyPr>
          <a:lstStyle>
            <a:lvl1pPr marL="0" indent="0">
              <a:lnSpc>
                <a:spcPct val="100000"/>
              </a:lnSpc>
              <a:buFont typeface="Arial" panose="020B0604020202020204" pitchFamily="34" charset="0"/>
              <a:buNone/>
              <a:defRPr sz="900"/>
            </a:lvl1pPr>
            <a:lvl2pPr marL="0" indent="0">
              <a:lnSpc>
                <a:spcPct val="100000"/>
              </a:lnSpc>
              <a:spcBef>
                <a:spcPts val="0"/>
              </a:spcBef>
              <a:buNone/>
              <a:defRPr sz="900" b="1" i="0">
                <a:latin typeface="Segoe UI" panose="020B0502040204020203" pitchFamily="34" charset="0"/>
                <a:cs typeface="Segoe UI" panose="020B0502040204020203" pitchFamily="34" charset="0"/>
              </a:defRPr>
            </a:lvl2pPr>
          </a:lstStyle>
          <a:p>
            <a:pPr lvl="0"/>
            <a:r>
              <a:rPr lang="en-US" dirty="0"/>
              <a:t>Click to edit Master text styles</a:t>
            </a:r>
          </a:p>
          <a:p>
            <a:pPr lvl="1"/>
            <a:r>
              <a:rPr lang="en-US" dirty="0"/>
              <a:t>Level 2</a:t>
            </a:r>
          </a:p>
        </p:txBody>
      </p:sp>
      <p:sp>
        <p:nvSpPr>
          <p:cNvPr id="183" name="Step 2 Title">
            <a:extLst>
              <a:ext uri="{FF2B5EF4-FFF2-40B4-BE49-F238E27FC236}">
                <a16:creationId xmlns:a16="http://schemas.microsoft.com/office/drawing/2014/main" id="{DF1E6E41-3DB3-84EB-984F-CCB9167D5657}"/>
              </a:ext>
            </a:extLst>
          </p:cNvPr>
          <p:cNvSpPr>
            <a:spLocks noGrp="1"/>
          </p:cNvSpPr>
          <p:nvPr>
            <p:ph type="body" sz="quarter" idx="22" hasCustomPrompt="1"/>
          </p:nvPr>
        </p:nvSpPr>
        <p:spPr>
          <a:xfrm>
            <a:off x="3776898" y="169013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4" name="Step 2 Top">
            <a:extLst>
              <a:ext uri="{FF2B5EF4-FFF2-40B4-BE49-F238E27FC236}">
                <a16:creationId xmlns:a16="http://schemas.microsoft.com/office/drawing/2014/main" id="{6E6ACE10-8248-C360-0E35-7598E8EC8281}"/>
              </a:ext>
            </a:extLst>
          </p:cNvPr>
          <p:cNvSpPr>
            <a:spLocks noGrp="1"/>
          </p:cNvSpPr>
          <p:nvPr>
            <p:ph type="body" sz="quarter" idx="23"/>
          </p:nvPr>
        </p:nvSpPr>
        <p:spPr>
          <a:xfrm>
            <a:off x="3776898" y="2128438"/>
            <a:ext cx="2808000" cy="626701"/>
          </a:xfrm>
        </p:spPr>
        <p:txBody>
          <a:bodyPr lIns="0" tIns="0" rIns="0" bIns="0">
            <a:normAutofit/>
          </a:bodyPr>
          <a:lstStyle>
            <a:lvl1pPr marL="0" indent="0">
              <a:lnSpc>
                <a:spcPct val="100000"/>
              </a:lnSpc>
              <a:spcBef>
                <a:spcPts val="0"/>
              </a:spcBef>
              <a:buNone/>
              <a:defRPr sz="900"/>
            </a:lvl1pPr>
          </a:lstStyle>
          <a:p>
            <a:pPr lvl="0"/>
            <a:r>
              <a:rPr lang="en-US"/>
              <a:t>Click to edit Master text styles</a:t>
            </a:r>
          </a:p>
        </p:txBody>
      </p:sp>
      <p:sp>
        <p:nvSpPr>
          <p:cNvPr id="185" name="Step 2 Bottom">
            <a:extLst>
              <a:ext uri="{FF2B5EF4-FFF2-40B4-BE49-F238E27FC236}">
                <a16:creationId xmlns:a16="http://schemas.microsoft.com/office/drawing/2014/main" id="{55D154DF-71A5-D9D3-0756-AA7208899CFD}"/>
              </a:ext>
            </a:extLst>
          </p:cNvPr>
          <p:cNvSpPr>
            <a:spLocks noGrp="1"/>
          </p:cNvSpPr>
          <p:nvPr>
            <p:ph type="body" sz="quarter" idx="24"/>
          </p:nvPr>
        </p:nvSpPr>
        <p:spPr>
          <a:xfrm>
            <a:off x="3776897" y="3304510"/>
            <a:ext cx="2808000" cy="626701"/>
          </a:xfrm>
          <a:prstGeom prst="roundRect">
            <a:avLst>
              <a:gd name="adj" fmla="val 10035"/>
            </a:avLst>
          </a:prstGeom>
          <a:solidFill>
            <a:srgbClr val="FFFFFF">
              <a:alpha val="70046"/>
            </a:srgbClr>
          </a:solidFill>
          <a:ln w="12700">
            <a:solidFill>
              <a:schemeClr val="bg1"/>
            </a:solidFill>
          </a:ln>
        </p:spPr>
        <p:txBody>
          <a:bodyPr lIns="0" tIns="0" rIns="0" bIns="0" anchor="t" anchorCtr="0">
            <a:normAutofit/>
          </a:bodyPr>
          <a:lstStyle>
            <a:lvl1pPr marL="0" indent="0">
              <a:lnSpc>
                <a:spcPct val="100000"/>
              </a:lnSpc>
              <a:buFont typeface="Arial" panose="020B0604020202020204" pitchFamily="34" charset="0"/>
              <a:buNone/>
              <a:defRPr sz="900"/>
            </a:lvl1pPr>
            <a:lvl2pPr marL="0" indent="0">
              <a:lnSpc>
                <a:spcPct val="100000"/>
              </a:lnSpc>
              <a:spcBef>
                <a:spcPts val="0"/>
              </a:spcBef>
              <a:buNone/>
              <a:defRPr sz="900" b="1" i="0">
                <a:latin typeface="Segoe UI" panose="020B0502040204020203" pitchFamily="34" charset="0"/>
                <a:cs typeface="Segoe UI" panose="020B0502040204020203" pitchFamily="34" charset="0"/>
              </a:defRPr>
            </a:lvl2pPr>
          </a:lstStyle>
          <a:p>
            <a:pPr lvl="0"/>
            <a:r>
              <a:rPr lang="en-US" dirty="0"/>
              <a:t>Click to edit Master text styles</a:t>
            </a:r>
          </a:p>
          <a:p>
            <a:pPr lvl="1"/>
            <a:r>
              <a:rPr lang="en-US" dirty="0"/>
              <a:t>Level 2</a:t>
            </a:r>
          </a:p>
        </p:txBody>
      </p:sp>
      <p:sp>
        <p:nvSpPr>
          <p:cNvPr id="186" name="Step 3 Title">
            <a:extLst>
              <a:ext uri="{FF2B5EF4-FFF2-40B4-BE49-F238E27FC236}">
                <a16:creationId xmlns:a16="http://schemas.microsoft.com/office/drawing/2014/main" id="{3BF3353A-2534-A54C-BD30-4DA6ABBA06BA}"/>
              </a:ext>
            </a:extLst>
          </p:cNvPr>
          <p:cNvSpPr>
            <a:spLocks noGrp="1"/>
          </p:cNvSpPr>
          <p:nvPr>
            <p:ph type="body" sz="quarter" idx="25" hasCustomPrompt="1"/>
          </p:nvPr>
        </p:nvSpPr>
        <p:spPr>
          <a:xfrm>
            <a:off x="6969595" y="169013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7" name="Step 3 Top">
            <a:extLst>
              <a:ext uri="{FF2B5EF4-FFF2-40B4-BE49-F238E27FC236}">
                <a16:creationId xmlns:a16="http://schemas.microsoft.com/office/drawing/2014/main" id="{F8FA69C0-B798-B0EF-B064-997FF774E8E9}"/>
              </a:ext>
            </a:extLst>
          </p:cNvPr>
          <p:cNvSpPr>
            <a:spLocks noGrp="1"/>
          </p:cNvSpPr>
          <p:nvPr>
            <p:ph type="body" sz="quarter" idx="26"/>
          </p:nvPr>
        </p:nvSpPr>
        <p:spPr>
          <a:xfrm>
            <a:off x="6969595" y="2128438"/>
            <a:ext cx="2808000" cy="626701"/>
          </a:xfrm>
        </p:spPr>
        <p:txBody>
          <a:bodyPr lIns="0" tIns="0" rIns="0" bIns="0">
            <a:normAutofit/>
          </a:bodyPr>
          <a:lstStyle>
            <a:lvl1pPr marL="0" indent="0">
              <a:lnSpc>
                <a:spcPct val="100000"/>
              </a:lnSpc>
              <a:spcBef>
                <a:spcPts val="0"/>
              </a:spcBef>
              <a:buNone/>
              <a:defRPr lang="en-US" sz="900" kern="1200" spc="0" baseline="0" dirty="0">
                <a:solidFill>
                  <a:schemeClr val="tx1"/>
                </a:solidFill>
                <a:latin typeface="+mn-lt"/>
                <a:ea typeface="+mn-ea"/>
                <a:cs typeface="Segoe UI" panose="020B0502040204020203" pitchFamily="34" charset="0"/>
              </a:defRPr>
            </a:lvl1pPr>
          </a:lstStyle>
          <a:p>
            <a:pPr marL="0" marR="0" lvl="0" indent="0" algn="l" defTabSz="932742" rtl="0" eaLnBrk="1" fontAlgn="auto" latinLnBrk="0" hangingPunct="1">
              <a:lnSpc>
                <a:spcPct val="110000"/>
              </a:lnSpc>
              <a:spcBef>
                <a:spcPts val="0"/>
              </a:spcBef>
              <a:spcAft>
                <a:spcPts val="0"/>
              </a:spcAft>
              <a:buClrTx/>
              <a:buSzPct val="90000"/>
              <a:buFont typeface="Wingdings" panose="05000000000000000000" pitchFamily="2" charset="2"/>
              <a:buNone/>
              <a:tabLst/>
            </a:pPr>
            <a:r>
              <a:rPr lang="en-US"/>
              <a:t>Click to edit Master text styles</a:t>
            </a:r>
          </a:p>
        </p:txBody>
      </p:sp>
      <p:sp>
        <p:nvSpPr>
          <p:cNvPr id="188" name="Step 3 Bottom">
            <a:extLst>
              <a:ext uri="{FF2B5EF4-FFF2-40B4-BE49-F238E27FC236}">
                <a16:creationId xmlns:a16="http://schemas.microsoft.com/office/drawing/2014/main" id="{FFA3E6BA-ECB6-F78C-CF22-7B05706020E3}"/>
              </a:ext>
            </a:extLst>
          </p:cNvPr>
          <p:cNvSpPr>
            <a:spLocks noGrp="1"/>
          </p:cNvSpPr>
          <p:nvPr>
            <p:ph type="body" sz="quarter" idx="27"/>
          </p:nvPr>
        </p:nvSpPr>
        <p:spPr>
          <a:xfrm>
            <a:off x="6969595" y="3304510"/>
            <a:ext cx="2808000" cy="626701"/>
          </a:xfrm>
          <a:prstGeom prst="roundRect">
            <a:avLst>
              <a:gd name="adj" fmla="val 10035"/>
            </a:avLst>
          </a:prstGeom>
          <a:solidFill>
            <a:srgbClr val="FFFFFF">
              <a:alpha val="70046"/>
            </a:srgbClr>
          </a:solidFill>
          <a:ln w="12700">
            <a:solidFill>
              <a:schemeClr val="bg1"/>
            </a:solidFill>
          </a:ln>
        </p:spPr>
        <p:txBody>
          <a:bodyPr lIns="0" tIns="0" rIns="0" bIns="0" anchor="t" anchorCtr="0">
            <a:normAutofit/>
          </a:bodyPr>
          <a:lstStyle>
            <a:lvl1pPr marL="0" indent="0">
              <a:lnSpc>
                <a:spcPct val="100000"/>
              </a:lnSpc>
              <a:buFont typeface="Arial" panose="020B0604020202020204" pitchFamily="34" charset="0"/>
              <a:buNone/>
              <a:defRPr sz="900"/>
            </a:lvl1pPr>
            <a:lvl2pPr marL="0" indent="0">
              <a:lnSpc>
                <a:spcPct val="100000"/>
              </a:lnSpc>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95" name="Step 4 Title">
            <a:extLst>
              <a:ext uri="{FF2B5EF4-FFF2-40B4-BE49-F238E27FC236}">
                <a16:creationId xmlns:a16="http://schemas.microsoft.com/office/drawing/2014/main" id="{4411A19D-5600-3582-7891-BEECA6B3C921}"/>
              </a:ext>
            </a:extLst>
          </p:cNvPr>
          <p:cNvSpPr>
            <a:spLocks noGrp="1"/>
          </p:cNvSpPr>
          <p:nvPr>
            <p:ph type="body" sz="quarter" idx="34" hasCustomPrompt="1"/>
          </p:nvPr>
        </p:nvSpPr>
        <p:spPr>
          <a:xfrm>
            <a:off x="6969595" y="415007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6" name="Step 4 Top">
            <a:extLst>
              <a:ext uri="{FF2B5EF4-FFF2-40B4-BE49-F238E27FC236}">
                <a16:creationId xmlns:a16="http://schemas.microsoft.com/office/drawing/2014/main" id="{E6756EC6-5C62-CCBD-6970-540F4E463C66}"/>
              </a:ext>
            </a:extLst>
          </p:cNvPr>
          <p:cNvSpPr>
            <a:spLocks noGrp="1"/>
          </p:cNvSpPr>
          <p:nvPr>
            <p:ph type="body" sz="quarter" idx="35"/>
          </p:nvPr>
        </p:nvSpPr>
        <p:spPr>
          <a:xfrm>
            <a:off x="6969595" y="4584616"/>
            <a:ext cx="2808000" cy="626701"/>
          </a:xfrm>
        </p:spPr>
        <p:txBody>
          <a:bodyPr lIns="0" tIns="0" rIns="0" bIns="0">
            <a:normAutofit/>
          </a:bodyPr>
          <a:lstStyle>
            <a:lvl1pPr marL="0" indent="0">
              <a:lnSpc>
                <a:spcPct val="100000"/>
              </a:lnSpc>
              <a:spcBef>
                <a:spcPts val="0"/>
              </a:spcBef>
              <a:buNone/>
              <a:defRPr sz="900"/>
            </a:lvl1pPr>
          </a:lstStyle>
          <a:p>
            <a:pPr lvl="0"/>
            <a:r>
              <a:rPr lang="en-US"/>
              <a:t>Click to edit Master text styles</a:t>
            </a:r>
          </a:p>
        </p:txBody>
      </p:sp>
      <p:sp>
        <p:nvSpPr>
          <p:cNvPr id="197" name="Step 4 Bottom">
            <a:extLst>
              <a:ext uri="{FF2B5EF4-FFF2-40B4-BE49-F238E27FC236}">
                <a16:creationId xmlns:a16="http://schemas.microsoft.com/office/drawing/2014/main" id="{56520A8E-9E5D-0840-1CB1-35762F47BF5D}"/>
              </a:ext>
            </a:extLst>
          </p:cNvPr>
          <p:cNvSpPr>
            <a:spLocks noGrp="1"/>
          </p:cNvSpPr>
          <p:nvPr>
            <p:ph type="body" sz="quarter" idx="36"/>
          </p:nvPr>
        </p:nvSpPr>
        <p:spPr>
          <a:xfrm>
            <a:off x="6969595" y="5696772"/>
            <a:ext cx="2808000" cy="626701"/>
          </a:xfrm>
          <a:prstGeom prst="roundRect">
            <a:avLst>
              <a:gd name="adj" fmla="val 10035"/>
            </a:avLst>
          </a:prstGeom>
          <a:solidFill>
            <a:srgbClr val="FFFFFF">
              <a:alpha val="70046"/>
            </a:srgbClr>
          </a:solidFill>
          <a:ln w="12700">
            <a:solidFill>
              <a:schemeClr val="bg1"/>
            </a:solidFill>
          </a:ln>
        </p:spPr>
        <p:txBody>
          <a:bodyPr lIns="0" tIns="0" rIns="0" bIns="0" anchor="t" anchorCtr="0">
            <a:normAutofit/>
          </a:bodyPr>
          <a:lstStyle>
            <a:lvl1pPr marL="0" indent="0">
              <a:lnSpc>
                <a:spcPct val="100000"/>
              </a:lnSpc>
              <a:buFont typeface="Arial" panose="020B0604020202020204" pitchFamily="34" charset="0"/>
              <a:buNone/>
              <a:defRPr sz="900"/>
            </a:lvl1pPr>
            <a:lvl2pPr marL="0" indent="0">
              <a:lnSpc>
                <a:spcPct val="100000"/>
              </a:lnSpc>
              <a:spcBef>
                <a:spcPts val="0"/>
              </a:spcBef>
              <a:buNone/>
              <a:defRPr sz="900" b="1" i="0">
                <a:latin typeface="Segoe UI" panose="020B0502040204020203" pitchFamily="34" charset="0"/>
                <a:cs typeface="Segoe UI" panose="020B0502040204020203" pitchFamily="34" charset="0"/>
              </a:defRPr>
            </a:lvl2pPr>
          </a:lstStyle>
          <a:p>
            <a:pPr lvl="0"/>
            <a:r>
              <a:rPr lang="en-US" dirty="0"/>
              <a:t>Click to edit Master text styles</a:t>
            </a:r>
          </a:p>
          <a:p>
            <a:pPr lvl="1"/>
            <a:r>
              <a:rPr lang="en-US" dirty="0"/>
              <a:t>Level 2</a:t>
            </a:r>
          </a:p>
        </p:txBody>
      </p:sp>
      <p:sp>
        <p:nvSpPr>
          <p:cNvPr id="192" name="Step 5 Title">
            <a:extLst>
              <a:ext uri="{FF2B5EF4-FFF2-40B4-BE49-F238E27FC236}">
                <a16:creationId xmlns:a16="http://schemas.microsoft.com/office/drawing/2014/main" id="{D8F51403-DA8F-C60A-932D-8B8817FDA751}"/>
              </a:ext>
            </a:extLst>
          </p:cNvPr>
          <p:cNvSpPr>
            <a:spLocks noGrp="1"/>
          </p:cNvSpPr>
          <p:nvPr>
            <p:ph type="body" sz="quarter" idx="31" hasCustomPrompt="1"/>
          </p:nvPr>
        </p:nvSpPr>
        <p:spPr>
          <a:xfrm>
            <a:off x="3776898" y="415007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3" name="Step 5 Top">
            <a:extLst>
              <a:ext uri="{FF2B5EF4-FFF2-40B4-BE49-F238E27FC236}">
                <a16:creationId xmlns:a16="http://schemas.microsoft.com/office/drawing/2014/main" id="{1D287AE8-D07F-849B-E6F1-1AC629E8FB32}"/>
              </a:ext>
            </a:extLst>
          </p:cNvPr>
          <p:cNvSpPr>
            <a:spLocks noGrp="1"/>
          </p:cNvSpPr>
          <p:nvPr>
            <p:ph type="body" sz="quarter" idx="32"/>
          </p:nvPr>
        </p:nvSpPr>
        <p:spPr>
          <a:xfrm>
            <a:off x="3776898" y="4584616"/>
            <a:ext cx="2808000" cy="626701"/>
          </a:xfrm>
        </p:spPr>
        <p:txBody>
          <a:bodyPr lIns="0" tIns="0" rIns="0" bIns="0">
            <a:normAutofit/>
          </a:bodyPr>
          <a:lstStyle>
            <a:lvl1pPr marL="0" indent="0">
              <a:lnSpc>
                <a:spcPct val="100000"/>
              </a:lnSpc>
              <a:spcBef>
                <a:spcPts val="0"/>
              </a:spcBef>
              <a:buNone/>
              <a:defRPr sz="900"/>
            </a:lvl1pPr>
          </a:lstStyle>
          <a:p>
            <a:pPr lvl="0"/>
            <a:r>
              <a:rPr lang="en-US" dirty="0"/>
              <a:t>Click to edit Master text styles</a:t>
            </a:r>
          </a:p>
        </p:txBody>
      </p:sp>
      <p:sp>
        <p:nvSpPr>
          <p:cNvPr id="194" name="Step 5 Bottom">
            <a:extLst>
              <a:ext uri="{FF2B5EF4-FFF2-40B4-BE49-F238E27FC236}">
                <a16:creationId xmlns:a16="http://schemas.microsoft.com/office/drawing/2014/main" id="{D79AB424-C959-FD9F-0942-4B657234F221}"/>
              </a:ext>
            </a:extLst>
          </p:cNvPr>
          <p:cNvSpPr>
            <a:spLocks noGrp="1"/>
          </p:cNvSpPr>
          <p:nvPr>
            <p:ph type="body" sz="quarter" idx="33"/>
          </p:nvPr>
        </p:nvSpPr>
        <p:spPr>
          <a:xfrm>
            <a:off x="3776897" y="5681038"/>
            <a:ext cx="2808000" cy="626701"/>
          </a:xfrm>
          <a:prstGeom prst="roundRect">
            <a:avLst>
              <a:gd name="adj" fmla="val 10035"/>
            </a:avLst>
          </a:prstGeom>
          <a:solidFill>
            <a:srgbClr val="FFFFFF">
              <a:alpha val="70046"/>
            </a:srgbClr>
          </a:solidFill>
          <a:ln w="12700">
            <a:solidFill>
              <a:schemeClr val="bg1"/>
            </a:solidFill>
          </a:ln>
        </p:spPr>
        <p:txBody>
          <a:bodyPr lIns="0" tIns="0" rIns="0" bIns="0" anchor="t" anchorCtr="0">
            <a:normAutofit/>
          </a:bodyPr>
          <a:lstStyle>
            <a:lvl1pPr marL="0" indent="0">
              <a:lnSpc>
                <a:spcPct val="100000"/>
              </a:lnSpc>
              <a:buFont typeface="Arial" panose="020B0604020202020204" pitchFamily="34" charset="0"/>
              <a:buNone/>
              <a:defRPr sz="900"/>
            </a:lvl1pPr>
            <a:lvl2pPr marL="0" indent="0">
              <a:lnSpc>
                <a:spcPct val="100000"/>
              </a:lnSpc>
              <a:spcBef>
                <a:spcPts val="0"/>
              </a:spcBef>
              <a:buNone/>
              <a:defRPr sz="900" b="1" i="0">
                <a:latin typeface="Segoe UI" panose="020B0502040204020203" pitchFamily="34" charset="0"/>
                <a:cs typeface="Segoe UI" panose="020B0502040204020203" pitchFamily="34" charset="0"/>
              </a:defRPr>
            </a:lvl2pPr>
          </a:lstStyle>
          <a:p>
            <a:pPr lvl="0"/>
            <a:r>
              <a:rPr lang="en-US" dirty="0"/>
              <a:t>Click to edit Master text styles</a:t>
            </a:r>
          </a:p>
          <a:p>
            <a:pPr lvl="1"/>
            <a:r>
              <a:rPr lang="en-US" dirty="0"/>
              <a:t>Level 2</a:t>
            </a:r>
          </a:p>
        </p:txBody>
      </p:sp>
      <p:sp>
        <p:nvSpPr>
          <p:cNvPr id="189" name="Step 6 Title">
            <a:extLst>
              <a:ext uri="{FF2B5EF4-FFF2-40B4-BE49-F238E27FC236}">
                <a16:creationId xmlns:a16="http://schemas.microsoft.com/office/drawing/2014/main" id="{E07EBCA7-C1BD-E0AD-6403-14224CB1B5C6}"/>
              </a:ext>
            </a:extLst>
          </p:cNvPr>
          <p:cNvSpPr>
            <a:spLocks noGrp="1"/>
          </p:cNvSpPr>
          <p:nvPr>
            <p:ph type="body" sz="quarter" idx="28" hasCustomPrompt="1"/>
          </p:nvPr>
        </p:nvSpPr>
        <p:spPr>
          <a:xfrm>
            <a:off x="584200" y="415007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0" name="Step 6 Top">
            <a:extLst>
              <a:ext uri="{FF2B5EF4-FFF2-40B4-BE49-F238E27FC236}">
                <a16:creationId xmlns:a16="http://schemas.microsoft.com/office/drawing/2014/main" id="{880DDDC9-1973-AB6B-84B0-8402F7E57DD6}"/>
              </a:ext>
            </a:extLst>
          </p:cNvPr>
          <p:cNvSpPr>
            <a:spLocks noGrp="1"/>
          </p:cNvSpPr>
          <p:nvPr>
            <p:ph type="body" sz="quarter" idx="29"/>
          </p:nvPr>
        </p:nvSpPr>
        <p:spPr>
          <a:xfrm>
            <a:off x="584200" y="4584616"/>
            <a:ext cx="2808000" cy="626701"/>
          </a:xfrm>
        </p:spPr>
        <p:txBody>
          <a:bodyPr lIns="0" tIns="0" rIns="0" bIns="0">
            <a:normAutofit/>
          </a:bodyPr>
          <a:lstStyle>
            <a:lvl1pPr marL="0" indent="0">
              <a:lnSpc>
                <a:spcPct val="100000"/>
              </a:lnSpc>
              <a:spcBef>
                <a:spcPts val="0"/>
              </a:spcBef>
              <a:buNone/>
              <a:defRPr sz="900"/>
            </a:lvl1pPr>
          </a:lstStyle>
          <a:p>
            <a:pPr lvl="0"/>
            <a:r>
              <a:rPr lang="en-US"/>
              <a:t>Click to edit Master text styles</a:t>
            </a:r>
          </a:p>
        </p:txBody>
      </p:sp>
      <p:sp>
        <p:nvSpPr>
          <p:cNvPr id="191" name="Step 6 Bottom">
            <a:extLst>
              <a:ext uri="{FF2B5EF4-FFF2-40B4-BE49-F238E27FC236}">
                <a16:creationId xmlns:a16="http://schemas.microsoft.com/office/drawing/2014/main" id="{779BA1D8-105C-B66F-63AF-84DC7F622456}"/>
              </a:ext>
            </a:extLst>
          </p:cNvPr>
          <p:cNvSpPr>
            <a:spLocks noGrp="1"/>
          </p:cNvSpPr>
          <p:nvPr>
            <p:ph type="body" sz="quarter" idx="30"/>
          </p:nvPr>
        </p:nvSpPr>
        <p:spPr>
          <a:xfrm>
            <a:off x="584200" y="5681038"/>
            <a:ext cx="2808000" cy="626701"/>
          </a:xfrm>
          <a:prstGeom prst="roundRect">
            <a:avLst>
              <a:gd name="adj" fmla="val 10035"/>
            </a:avLst>
          </a:prstGeom>
          <a:solidFill>
            <a:srgbClr val="FFFFFF">
              <a:alpha val="70046"/>
            </a:srgbClr>
          </a:solidFill>
          <a:ln w="12700">
            <a:solidFill>
              <a:schemeClr val="bg1"/>
            </a:solidFill>
          </a:ln>
        </p:spPr>
        <p:txBody>
          <a:bodyPr lIns="0" tIns="0" rIns="0" bIns="0" anchor="t" anchorCtr="0">
            <a:normAutofit/>
          </a:bodyPr>
          <a:lstStyle>
            <a:lvl1pPr marL="0" indent="0">
              <a:lnSpc>
                <a:spcPct val="100000"/>
              </a:lnSpc>
              <a:buFont typeface="Arial" panose="020B0604020202020204" pitchFamily="34" charset="0"/>
              <a:buNone/>
              <a:defRPr sz="900"/>
            </a:lvl1pPr>
            <a:lvl2pPr marL="0" indent="0">
              <a:lnSpc>
                <a:spcPct val="100000"/>
              </a:lnSpc>
              <a:spcBef>
                <a:spcPts val="0"/>
              </a:spcBef>
              <a:buNone/>
              <a:defRPr sz="900" b="1" i="0">
                <a:latin typeface="Segoe UI" panose="020B0502040204020203" pitchFamily="34" charset="0"/>
                <a:cs typeface="Segoe UI" panose="020B0502040204020203" pitchFamily="34" charset="0"/>
              </a:defRPr>
            </a:lvl2pPr>
          </a:lstStyle>
          <a:p>
            <a:pPr lvl="0"/>
            <a:r>
              <a:rPr lang="en-US" dirty="0"/>
              <a:t>Click to edit Master text styles</a:t>
            </a:r>
          </a:p>
          <a:p>
            <a:pPr lvl="1"/>
            <a:r>
              <a:rPr lang="en-US" dirty="0"/>
              <a:t>Level 2</a:t>
            </a:r>
          </a:p>
        </p:txBody>
      </p:sp>
      <p:sp>
        <p:nvSpPr>
          <p:cNvPr id="5" name="Footnote">
            <a:extLst>
              <a:ext uri="{FF2B5EF4-FFF2-40B4-BE49-F238E27FC236}">
                <a16:creationId xmlns:a16="http://schemas.microsoft.com/office/drawing/2014/main" id="{31EB8337-5CD4-C7D9-AFCA-89AFAC81CFF8}"/>
              </a:ext>
            </a:extLst>
          </p:cNvPr>
          <p:cNvSpPr txBox="1">
            <a:spLocks/>
          </p:cNvSpPr>
          <p:nvPr userDrawn="1"/>
        </p:nvSpPr>
        <p:spPr>
          <a:xfrm>
            <a:off x="653131" y="6406129"/>
            <a:ext cx="9597418" cy="430887"/>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aseline="30000" noProof="0" dirty="0"/>
              <a:t>1</a:t>
            </a:r>
            <a:r>
              <a:rPr lang="en-US" noProof="0" dirty="0"/>
              <a:t>Access M365 Copilot Chat at </a:t>
            </a:r>
            <a:r>
              <a:rPr lang="en-US" noProof="0" dirty="0">
                <a:hlinkClick r:id="rId2"/>
              </a:rPr>
              <a:t>m365copilot.com </a:t>
            </a:r>
            <a:r>
              <a:rPr lang="en-US" noProof="0" dirty="0"/>
              <a:t>or the Microsoft 365 Copilot Chat mobile app and set toggle to “Web”.</a:t>
            </a:r>
          </a:p>
          <a:p>
            <a:r>
              <a:rPr lang="en-US" baseline="30000" noProof="0" dirty="0"/>
              <a:t>2</a:t>
            </a:r>
            <a:r>
              <a:rPr lang="en-US" noProof="0" dirty="0"/>
              <a:t>Access M365 Copilot Chat at </a:t>
            </a:r>
            <a:r>
              <a:rPr lang="en-US" noProof="0" dirty="0">
                <a:hlinkClick r:id="rId2"/>
              </a:rPr>
              <a:t>m365copilot.com</a:t>
            </a:r>
            <a:r>
              <a:rPr lang="en-US" noProof="0" dirty="0"/>
              <a:t>, the Microsoft 365 Copilot Chat mobile app, or the M365 Copilot Chat app in Teams, and set toggle to “Work”.</a:t>
            </a:r>
          </a:p>
          <a:p>
            <a:r>
              <a:rPr lang="en-US" baseline="30000" noProof="0" dirty="0"/>
              <a:t>3</a:t>
            </a:r>
            <a:r>
              <a:rPr lang="en-US" noProof="0" dirty="0"/>
              <a:t>Copilot agents allow Copilot to access your organization-specific apps. In the past this would have required an API call to get data from a system of record.</a:t>
            </a:r>
          </a:p>
          <a:p>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The content in this example scenario is for demonstration purposes only. You should evaluate how Copilot aligns with your organization’s business processes, regulatory requirements, and responsible AI principles.</a:t>
            </a:r>
          </a:p>
        </p:txBody>
      </p:sp>
    </p:spTree>
    <p:extLst>
      <p:ext uri="{BB962C8B-B14F-4D97-AF65-F5344CB8AC3E}">
        <p14:creationId xmlns:p14="http://schemas.microsoft.com/office/powerpoint/2010/main" val="4066855235"/>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sv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144" name="Graphic 143">
            <a:extLst>
              <a:ext uri="{FF2B5EF4-FFF2-40B4-BE49-F238E27FC236}">
                <a16:creationId xmlns:a16="http://schemas.microsoft.com/office/drawing/2014/main" id="{55FCE7D5-5796-0746-3173-EB75FBE85E45}"/>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p:blipFill>
        <p:spPr>
          <a:xfrm rot="5400000">
            <a:off x="9509919" y="2743200"/>
            <a:ext cx="6858000" cy="1371600"/>
          </a:xfrm>
          <a:prstGeom prst="rect">
            <a:avLst/>
          </a:prstGeom>
        </p:spPr>
      </p:pic>
    </p:spTree>
    <p:extLst>
      <p:ext uri="{BB962C8B-B14F-4D97-AF65-F5344CB8AC3E}">
        <p14:creationId xmlns:p14="http://schemas.microsoft.com/office/powerpoint/2010/main" val="3166420605"/>
      </p:ext>
    </p:extLst>
  </p:cSld>
  <p:clrMap bg1="lt1" tx1="dk1" bg2="lt2" tx2="dk2" accent1="accent1" accent2="accent2" accent3="accent3" accent4="accent4" accent5="accent5" accent6="accent6" hlink="hlink" folHlink="folHlink"/>
  <p:sldLayoutIdLst>
    <p:sldLayoutId id="2147483710" r:id="rId1"/>
    <p:sldLayoutId id="2147483674" r:id="rId2"/>
    <p:sldLayoutId id="2147483907" r:id="rId3"/>
    <p:sldLayoutId id="2147483835" r:id="rId4"/>
    <p:sldLayoutId id="2147483675" r:id="rId5"/>
    <p:sldLayoutId id="2147483676" r:id="rId6"/>
    <p:sldLayoutId id="2147483816" r:id="rId7"/>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0">
          <p15:clr>
            <a:srgbClr val="C35EA4"/>
          </p15:clr>
        </p15:guide>
        <p15:guide id="17" pos="7320">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92">
          <p15:clr>
            <a:srgbClr val="A4A3A4"/>
          </p15:clr>
        </p15:guide>
        <p15:guide id="29" orient="horz" pos="4135">
          <p15:clr>
            <a:srgbClr val="A4A3A4"/>
          </p15:clr>
        </p15:guide>
        <p15:guide id="30" pos="7488">
          <p15:clr>
            <a:srgbClr val="A4A3A4"/>
          </p15:clr>
        </p15:guide>
        <p15:guide id="31" orient="horz" pos="4008">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18.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7.png"/><Relationship Id="rId17" Type="http://schemas.openxmlformats.org/officeDocument/2006/relationships/image" Target="../media/image22.svg"/><Relationship Id="rId2" Type="http://schemas.openxmlformats.org/officeDocument/2006/relationships/image" Target="../media/image8.png"/><Relationship Id="rId16"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12.svg"/><Relationship Id="rId11" Type="http://schemas.openxmlformats.org/officeDocument/2006/relationships/image" Target="../media/image16.png"/><Relationship Id="rId5" Type="http://schemas.openxmlformats.org/officeDocument/2006/relationships/image" Target="../media/image11.png"/><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10.svg"/><Relationship Id="rId9" Type="http://schemas.openxmlformats.org/officeDocument/2006/relationships/hyperlink" Target="https://support.microsoft.com/en-us/topic/overview-of-microsoft-365-chat-preview-5b00a52d-7296-48ee-b938-b95b7209f737" TargetMode="External"/><Relationship Id="rId1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37">
            <a:extLst>
              <a:ext uri="{FF2B5EF4-FFF2-40B4-BE49-F238E27FC236}">
                <a16:creationId xmlns:a16="http://schemas.microsoft.com/office/drawing/2014/main" id="{23F16038-3ECA-5B93-BFF2-67AAFF1E240D}"/>
              </a:ext>
            </a:extLst>
          </p:cNvPr>
          <p:cNvSpPr>
            <a:spLocks noGrp="1"/>
          </p:cNvSpPr>
          <p:nvPr>
            <p:ph type="title"/>
          </p:nvPr>
        </p:nvSpPr>
        <p:spPr>
          <a:xfrm>
            <a:off x="584200" y="387766"/>
            <a:ext cx="5672544" cy="526298"/>
          </a:xfrm>
        </p:spPr>
        <p:txBody>
          <a:bodyPr/>
          <a:lstStyle/>
          <a:p>
            <a:r>
              <a:rPr lang="en-US" noProof="0"/>
              <a:t>A day in the life of an Audit, Risk and Compliance (ARC) Data Solution Manager</a:t>
            </a:r>
          </a:p>
        </p:txBody>
      </p:sp>
      <p:sp>
        <p:nvSpPr>
          <p:cNvPr id="19" name="Text Placeholder 18">
            <a:extLst>
              <a:ext uri="{FF2B5EF4-FFF2-40B4-BE49-F238E27FC236}">
                <a16:creationId xmlns:a16="http://schemas.microsoft.com/office/drawing/2014/main" id="{49971CD7-9180-98EB-C45A-2AFB6715190E}"/>
              </a:ext>
            </a:extLst>
          </p:cNvPr>
          <p:cNvSpPr>
            <a:spLocks noGrp="1"/>
          </p:cNvSpPr>
          <p:nvPr>
            <p:ph type="body" sz="quarter" idx="37"/>
          </p:nvPr>
        </p:nvSpPr>
        <p:spPr>
          <a:xfrm>
            <a:off x="10430234" y="521099"/>
            <a:ext cx="1456966" cy="175614"/>
          </a:xfrm>
        </p:spPr>
        <p:txBody>
          <a:bodyPr/>
          <a:lstStyle/>
          <a:p>
            <a:r>
              <a:rPr lang="en-US" noProof="0"/>
              <a:t>Extend</a:t>
            </a:r>
          </a:p>
        </p:txBody>
      </p:sp>
      <p:sp>
        <p:nvSpPr>
          <p:cNvPr id="17" name="Text Placeholder 16">
            <a:extLst>
              <a:ext uri="{FF2B5EF4-FFF2-40B4-BE49-F238E27FC236}">
                <a16:creationId xmlns:a16="http://schemas.microsoft.com/office/drawing/2014/main" id="{0E0FDD84-DB35-7D64-024A-9E569870CCF9}"/>
              </a:ext>
            </a:extLst>
          </p:cNvPr>
          <p:cNvSpPr>
            <a:spLocks noGrp="1"/>
          </p:cNvSpPr>
          <p:nvPr>
            <p:ph type="body" sz="quarter" idx="17"/>
          </p:nvPr>
        </p:nvSpPr>
        <p:spPr>
          <a:xfrm>
            <a:off x="6519107" y="521099"/>
            <a:ext cx="3599821" cy="169277"/>
          </a:xfrm>
        </p:spPr>
        <p:txBody>
          <a:bodyPr/>
          <a:lstStyle/>
          <a:p>
            <a:pPr lvl="0"/>
            <a:r>
              <a:rPr lang="en-US" noProof="0"/>
              <a:t>Microsoft 365 Copilot</a:t>
            </a:r>
          </a:p>
        </p:txBody>
      </p:sp>
      <p:sp>
        <p:nvSpPr>
          <p:cNvPr id="75" name="Text Placeholder 74">
            <a:extLst>
              <a:ext uri="{FF2B5EF4-FFF2-40B4-BE49-F238E27FC236}">
                <a16:creationId xmlns:a16="http://schemas.microsoft.com/office/drawing/2014/main" id="{2DBE432D-63F9-F448-8774-8300DF7C95E0}"/>
              </a:ext>
            </a:extLst>
          </p:cNvPr>
          <p:cNvSpPr>
            <a:spLocks noGrp="1"/>
          </p:cNvSpPr>
          <p:nvPr>
            <p:ph type="body" sz="quarter" idx="11"/>
          </p:nvPr>
        </p:nvSpPr>
        <p:spPr>
          <a:xfrm>
            <a:off x="584200" y="1684713"/>
            <a:ext cx="2808000" cy="345600"/>
          </a:xfrm>
        </p:spPr>
        <p:txBody>
          <a:bodyPr/>
          <a:lstStyle/>
          <a:p>
            <a:r>
              <a:rPr lang="en-US" noProof="0"/>
              <a:t>8:00 am – Plan your day</a:t>
            </a:r>
          </a:p>
        </p:txBody>
      </p:sp>
      <p:sp>
        <p:nvSpPr>
          <p:cNvPr id="76" name="Text Placeholder 75">
            <a:extLst>
              <a:ext uri="{FF2B5EF4-FFF2-40B4-BE49-F238E27FC236}">
                <a16:creationId xmlns:a16="http://schemas.microsoft.com/office/drawing/2014/main" id="{462B520C-88B1-A5D9-DCF3-EE9C64A66AE0}"/>
              </a:ext>
            </a:extLst>
          </p:cNvPr>
          <p:cNvSpPr>
            <a:spLocks noGrp="1"/>
          </p:cNvSpPr>
          <p:nvPr>
            <p:ph type="body" sz="quarter" idx="18"/>
          </p:nvPr>
        </p:nvSpPr>
        <p:spPr>
          <a:xfrm>
            <a:off x="584200" y="2128438"/>
            <a:ext cx="2808000" cy="626701"/>
          </a:xfrm>
        </p:spPr>
        <p:txBody>
          <a:bodyPr/>
          <a:lstStyle/>
          <a:p>
            <a:r>
              <a:rPr lang="en-US" sz="800" noProof="0"/>
              <a:t>Shali starts her day using Copilot to catch up on action items from the previous day. She also asks Copilot to prepare her for her upcoming meeting.</a:t>
            </a:r>
          </a:p>
          <a:p>
            <a:endParaRPr lang="en-US" sz="800" noProof="0"/>
          </a:p>
        </p:txBody>
      </p:sp>
      <p:sp>
        <p:nvSpPr>
          <p:cNvPr id="128" name="Text Placeholder 127">
            <a:extLst>
              <a:ext uri="{FF2B5EF4-FFF2-40B4-BE49-F238E27FC236}">
                <a16:creationId xmlns:a16="http://schemas.microsoft.com/office/drawing/2014/main" id="{704BDAC4-568E-86F6-14D8-399F27A7D564}"/>
              </a:ext>
            </a:extLst>
          </p:cNvPr>
          <p:cNvSpPr>
            <a:spLocks noGrp="1"/>
          </p:cNvSpPr>
          <p:nvPr>
            <p:ph type="body" sz="quarter" idx="21"/>
          </p:nvPr>
        </p:nvSpPr>
        <p:spPr>
          <a:xfrm>
            <a:off x="584200" y="3304510"/>
            <a:ext cx="2808000" cy="626701"/>
          </a:xfrm>
        </p:spPr>
        <p:txBody>
          <a:bodyPr>
            <a:normAutofit/>
          </a:bodyPr>
          <a:lstStyle/>
          <a:p>
            <a:pPr lvl="0"/>
            <a:r>
              <a:rPr lang="en-US" noProof="0" dirty="0"/>
              <a:t>Example prompt: </a:t>
            </a:r>
            <a:r>
              <a:rPr lang="en-US" dirty="0">
                <a:latin typeface="+mj-lt"/>
              </a:rPr>
              <a:t>Help me prep for my upcoming meetings I have today; </a:t>
            </a:r>
            <a:r>
              <a:rPr lang="en-US" noProof="0" dirty="0"/>
              <a:t>including action items from the meeting. Draft follow up meeting agenda from meeting.</a:t>
            </a:r>
          </a:p>
        </p:txBody>
      </p:sp>
      <p:sp>
        <p:nvSpPr>
          <p:cNvPr id="78" name="Text Placeholder 77">
            <a:extLst>
              <a:ext uri="{FF2B5EF4-FFF2-40B4-BE49-F238E27FC236}">
                <a16:creationId xmlns:a16="http://schemas.microsoft.com/office/drawing/2014/main" id="{CD2DCC08-6A94-B36A-BB32-A6808C6207DF}"/>
              </a:ext>
            </a:extLst>
          </p:cNvPr>
          <p:cNvSpPr>
            <a:spLocks noGrp="1"/>
          </p:cNvSpPr>
          <p:nvPr>
            <p:ph type="body" sz="quarter" idx="22"/>
          </p:nvPr>
        </p:nvSpPr>
        <p:spPr>
          <a:xfrm>
            <a:off x="3776898" y="1684713"/>
            <a:ext cx="2808000" cy="345600"/>
          </a:xfrm>
        </p:spPr>
        <p:txBody>
          <a:bodyPr/>
          <a:lstStyle/>
          <a:p>
            <a:r>
              <a:rPr lang="en-US" noProof="0"/>
              <a:t>9:30 am – Draft a project proposal</a:t>
            </a:r>
          </a:p>
        </p:txBody>
      </p:sp>
      <p:sp>
        <p:nvSpPr>
          <p:cNvPr id="79" name="Text Placeholder 78">
            <a:extLst>
              <a:ext uri="{FF2B5EF4-FFF2-40B4-BE49-F238E27FC236}">
                <a16:creationId xmlns:a16="http://schemas.microsoft.com/office/drawing/2014/main" id="{B278A912-31C9-EF83-28AE-346513459D04}"/>
              </a:ext>
            </a:extLst>
          </p:cNvPr>
          <p:cNvSpPr>
            <a:spLocks noGrp="1"/>
          </p:cNvSpPr>
          <p:nvPr>
            <p:ph type="body" sz="quarter" idx="23"/>
          </p:nvPr>
        </p:nvSpPr>
        <p:spPr>
          <a:xfrm>
            <a:off x="3776663" y="2128838"/>
            <a:ext cx="2808287" cy="627062"/>
          </a:xfrm>
        </p:spPr>
        <p:txBody>
          <a:bodyPr/>
          <a:lstStyle/>
          <a:p>
            <a:r>
              <a:rPr lang="en-US" sz="800" noProof="0"/>
              <a:t>Shali later starts drafting a proposal for senior leadership review using the Meeting Recap and relevant files. She asks Copilot in Word to revise the draft to be more concise.</a:t>
            </a:r>
          </a:p>
          <a:p>
            <a:endParaRPr lang="en-US" sz="800" noProof="0"/>
          </a:p>
        </p:txBody>
      </p:sp>
      <p:sp>
        <p:nvSpPr>
          <p:cNvPr id="129" name="Text Placeholder 128">
            <a:extLst>
              <a:ext uri="{FF2B5EF4-FFF2-40B4-BE49-F238E27FC236}">
                <a16:creationId xmlns:a16="http://schemas.microsoft.com/office/drawing/2014/main" id="{F180D3FB-B055-CF3A-76DF-3FACE038B6CD}"/>
              </a:ext>
            </a:extLst>
          </p:cNvPr>
          <p:cNvSpPr>
            <a:spLocks noGrp="1"/>
          </p:cNvSpPr>
          <p:nvPr>
            <p:ph type="body" sz="quarter" idx="24"/>
          </p:nvPr>
        </p:nvSpPr>
        <p:spPr>
          <a:xfrm>
            <a:off x="3776898" y="3304510"/>
            <a:ext cx="2808000" cy="626701"/>
          </a:xfrm>
        </p:spPr>
        <p:txBody>
          <a:bodyPr>
            <a:normAutofit/>
          </a:bodyPr>
          <a:lstStyle/>
          <a:p>
            <a:r>
              <a:rPr lang="en-US" noProof="0"/>
              <a:t>Example prompt: </a:t>
            </a:r>
            <a:r>
              <a:rPr lang="en-US">
                <a:latin typeface="+mj-lt"/>
              </a:rPr>
              <a:t>Write a project proposal </a:t>
            </a:r>
            <a:r>
              <a:rPr lang="en-US" noProof="0"/>
              <a:t>using meeting notes in concise tone. List the pros and cons of solution from meeting notes. Visualize as a table.</a:t>
            </a:r>
          </a:p>
        </p:txBody>
      </p:sp>
      <p:sp>
        <p:nvSpPr>
          <p:cNvPr id="81" name="Text Placeholder 80">
            <a:extLst>
              <a:ext uri="{FF2B5EF4-FFF2-40B4-BE49-F238E27FC236}">
                <a16:creationId xmlns:a16="http://schemas.microsoft.com/office/drawing/2014/main" id="{1FE7855D-979F-8AF5-3177-7528B0295236}"/>
              </a:ext>
            </a:extLst>
          </p:cNvPr>
          <p:cNvSpPr>
            <a:spLocks noGrp="1"/>
          </p:cNvSpPr>
          <p:nvPr>
            <p:ph type="body" sz="quarter" idx="25"/>
          </p:nvPr>
        </p:nvSpPr>
        <p:spPr>
          <a:xfrm>
            <a:off x="6969125" y="1684338"/>
            <a:ext cx="2808288" cy="346075"/>
          </a:xfrm>
        </p:spPr>
        <p:txBody>
          <a:bodyPr/>
          <a:lstStyle/>
          <a:p>
            <a:r>
              <a:rPr lang="en-US" noProof="0"/>
              <a:t>10:00 am – Create a dashboard</a:t>
            </a:r>
          </a:p>
        </p:txBody>
      </p:sp>
      <p:sp>
        <p:nvSpPr>
          <p:cNvPr id="82" name="Text Placeholder 81">
            <a:extLst>
              <a:ext uri="{FF2B5EF4-FFF2-40B4-BE49-F238E27FC236}">
                <a16:creationId xmlns:a16="http://schemas.microsoft.com/office/drawing/2014/main" id="{684FFD43-E6EA-B245-C93B-DB9312BD531E}"/>
              </a:ext>
            </a:extLst>
          </p:cNvPr>
          <p:cNvSpPr>
            <a:spLocks noGrp="1"/>
          </p:cNvSpPr>
          <p:nvPr>
            <p:ph type="body" sz="quarter" idx="26"/>
          </p:nvPr>
        </p:nvSpPr>
        <p:spPr>
          <a:xfrm>
            <a:off x="6969125" y="2128838"/>
            <a:ext cx="2808288" cy="627062"/>
          </a:xfrm>
        </p:spPr>
        <p:txBody>
          <a:bodyPr/>
          <a:lstStyle/>
          <a:p>
            <a:r>
              <a:rPr lang="en-US" sz="800" noProof="0"/>
              <a:t>Shali updates the reporting for stakeholders. She asks Copilot in Power BI to create an Intro tab and additional insights tab for her to explore other ideas.</a:t>
            </a:r>
          </a:p>
          <a:p>
            <a:endParaRPr lang="en-US" sz="800" noProof="0"/>
          </a:p>
        </p:txBody>
      </p:sp>
      <p:sp>
        <p:nvSpPr>
          <p:cNvPr id="130" name="Text Placeholder 129">
            <a:extLst>
              <a:ext uri="{FF2B5EF4-FFF2-40B4-BE49-F238E27FC236}">
                <a16:creationId xmlns:a16="http://schemas.microsoft.com/office/drawing/2014/main" id="{5B89D116-919E-BB3F-2155-F02E9CDF1448}"/>
              </a:ext>
            </a:extLst>
          </p:cNvPr>
          <p:cNvSpPr>
            <a:spLocks noGrp="1"/>
          </p:cNvSpPr>
          <p:nvPr>
            <p:ph type="body" sz="quarter" idx="27"/>
          </p:nvPr>
        </p:nvSpPr>
        <p:spPr>
          <a:xfrm>
            <a:off x="6969595" y="3304510"/>
            <a:ext cx="2651760" cy="626701"/>
          </a:xfrm>
        </p:spPr>
        <p:txBody>
          <a:bodyPr>
            <a:normAutofit/>
          </a:bodyPr>
          <a:lstStyle/>
          <a:p>
            <a:r>
              <a:rPr lang="en-US" noProof="0"/>
              <a:t>Example prompt: </a:t>
            </a:r>
            <a:r>
              <a:rPr lang="en-US">
                <a:latin typeface="+mj-lt"/>
              </a:rPr>
              <a:t>Create a page to monitor the project scheduled hours, </a:t>
            </a:r>
            <a:r>
              <a:rPr lang="en-US" noProof="0"/>
              <a:t>resource availability, and identify any gaps or overloads. Create DAX measure in Suggestions with Copilot.</a:t>
            </a:r>
          </a:p>
        </p:txBody>
      </p:sp>
      <p:sp>
        <p:nvSpPr>
          <p:cNvPr id="90" name="Text Placeholder 89">
            <a:extLst>
              <a:ext uri="{FF2B5EF4-FFF2-40B4-BE49-F238E27FC236}">
                <a16:creationId xmlns:a16="http://schemas.microsoft.com/office/drawing/2014/main" id="{505A7D98-4C3C-10CC-727E-FD8A3624A03B}"/>
              </a:ext>
            </a:extLst>
          </p:cNvPr>
          <p:cNvSpPr>
            <a:spLocks noGrp="1"/>
          </p:cNvSpPr>
          <p:nvPr>
            <p:ph type="body" sz="quarter" idx="34"/>
          </p:nvPr>
        </p:nvSpPr>
        <p:spPr>
          <a:xfrm>
            <a:off x="6969595" y="4137995"/>
            <a:ext cx="2808000" cy="345600"/>
          </a:xfrm>
        </p:spPr>
        <p:txBody>
          <a:bodyPr/>
          <a:lstStyle/>
          <a:p>
            <a:r>
              <a:rPr lang="en-US" noProof="0"/>
              <a:t>11:00 am – Get a SQL query</a:t>
            </a:r>
          </a:p>
        </p:txBody>
      </p:sp>
      <p:sp>
        <p:nvSpPr>
          <p:cNvPr id="91" name="Text Placeholder 90">
            <a:extLst>
              <a:ext uri="{FF2B5EF4-FFF2-40B4-BE49-F238E27FC236}">
                <a16:creationId xmlns:a16="http://schemas.microsoft.com/office/drawing/2014/main" id="{D9319625-C6CD-2052-73ED-21401DCB0FC2}"/>
              </a:ext>
            </a:extLst>
          </p:cNvPr>
          <p:cNvSpPr>
            <a:spLocks noGrp="1"/>
          </p:cNvSpPr>
          <p:nvPr>
            <p:ph type="body" sz="quarter" idx="35"/>
          </p:nvPr>
        </p:nvSpPr>
        <p:spPr>
          <a:xfrm>
            <a:off x="6969125" y="4584700"/>
            <a:ext cx="2808288" cy="627063"/>
          </a:xfrm>
        </p:spPr>
        <p:txBody>
          <a:bodyPr>
            <a:normAutofit/>
          </a:bodyPr>
          <a:lstStyle/>
          <a:p>
            <a:r>
              <a:rPr lang="en-US" sz="800" noProof="0"/>
              <a:t>After reviewing the reporting, Shali wants to set up automated alerts for potential overloads. She asks Copilot in Power Automate to create a flow to automate the process and analyze the automation activities.</a:t>
            </a:r>
          </a:p>
          <a:p>
            <a:endParaRPr lang="en-US" sz="800" noProof="0"/>
          </a:p>
        </p:txBody>
      </p:sp>
      <p:sp>
        <p:nvSpPr>
          <p:cNvPr id="133" name="Text Placeholder 132">
            <a:extLst>
              <a:ext uri="{FF2B5EF4-FFF2-40B4-BE49-F238E27FC236}">
                <a16:creationId xmlns:a16="http://schemas.microsoft.com/office/drawing/2014/main" id="{D71C746C-BD83-CB55-25B7-BDDF717C5BD7}"/>
              </a:ext>
            </a:extLst>
          </p:cNvPr>
          <p:cNvSpPr>
            <a:spLocks noGrp="1"/>
          </p:cNvSpPr>
          <p:nvPr>
            <p:ph type="body" sz="quarter" idx="36"/>
          </p:nvPr>
        </p:nvSpPr>
        <p:spPr>
          <a:xfrm>
            <a:off x="6969595" y="5681038"/>
            <a:ext cx="2808000" cy="626701"/>
          </a:xfrm>
        </p:spPr>
        <p:txBody>
          <a:bodyPr>
            <a:noAutofit/>
          </a:bodyPr>
          <a:lstStyle/>
          <a:p>
            <a:r>
              <a:rPr lang="en-US" noProof="0"/>
              <a:t>Example prompt: </a:t>
            </a:r>
            <a:r>
              <a:rPr lang="en-US">
                <a:latin typeface="+mj-lt"/>
              </a:rPr>
              <a:t>Write a SQL query to list all the audit projects </a:t>
            </a:r>
            <a:r>
              <a:rPr lang="en-US" noProof="0"/>
              <a:t>in FY24.Create an automate flow that send alerts to users about Power BI reporting. Ask Copilot about which flow had the most run failures today?</a:t>
            </a:r>
          </a:p>
        </p:txBody>
      </p:sp>
      <p:sp>
        <p:nvSpPr>
          <p:cNvPr id="87" name="Text Placeholder 86">
            <a:extLst>
              <a:ext uri="{FF2B5EF4-FFF2-40B4-BE49-F238E27FC236}">
                <a16:creationId xmlns:a16="http://schemas.microsoft.com/office/drawing/2014/main" id="{26136EF7-C6F6-FD1C-ED72-566525ED7A9C}"/>
              </a:ext>
            </a:extLst>
          </p:cNvPr>
          <p:cNvSpPr>
            <a:spLocks noGrp="1"/>
          </p:cNvSpPr>
          <p:nvPr>
            <p:ph type="body" sz="quarter" idx="31"/>
          </p:nvPr>
        </p:nvSpPr>
        <p:spPr>
          <a:xfrm>
            <a:off x="3776898" y="4137995"/>
            <a:ext cx="2808000" cy="345600"/>
          </a:xfrm>
        </p:spPr>
        <p:txBody>
          <a:bodyPr/>
          <a:lstStyle/>
          <a:p>
            <a:r>
              <a:rPr lang="en-US" noProof="0"/>
              <a:t>2:00 pm – Create a Power App</a:t>
            </a:r>
          </a:p>
        </p:txBody>
      </p:sp>
      <p:sp>
        <p:nvSpPr>
          <p:cNvPr id="88" name="Text Placeholder 87">
            <a:extLst>
              <a:ext uri="{FF2B5EF4-FFF2-40B4-BE49-F238E27FC236}">
                <a16:creationId xmlns:a16="http://schemas.microsoft.com/office/drawing/2014/main" id="{400E06A4-B683-F842-1E7E-47BB3D447E47}"/>
              </a:ext>
            </a:extLst>
          </p:cNvPr>
          <p:cNvSpPr>
            <a:spLocks noGrp="1"/>
          </p:cNvSpPr>
          <p:nvPr>
            <p:ph type="body" sz="quarter" idx="32"/>
          </p:nvPr>
        </p:nvSpPr>
        <p:spPr>
          <a:xfrm>
            <a:off x="3776663" y="4584700"/>
            <a:ext cx="2808287" cy="627063"/>
          </a:xfrm>
        </p:spPr>
        <p:txBody>
          <a:bodyPr>
            <a:noAutofit/>
          </a:bodyPr>
          <a:lstStyle/>
          <a:p>
            <a:r>
              <a:rPr lang="en-US" sz="800" noProof="0"/>
              <a:t>She uses Power Apps to collect insights from various sources either text input or uploaded files. She asks Copilot in Power Apps to first suggest relevant fields then create an app based on the ask.</a:t>
            </a:r>
          </a:p>
        </p:txBody>
      </p:sp>
      <p:sp>
        <p:nvSpPr>
          <p:cNvPr id="132" name="Text Placeholder 131">
            <a:extLst>
              <a:ext uri="{FF2B5EF4-FFF2-40B4-BE49-F238E27FC236}">
                <a16:creationId xmlns:a16="http://schemas.microsoft.com/office/drawing/2014/main" id="{C34F0736-17AC-3DA6-5652-40486A159561}"/>
              </a:ext>
            </a:extLst>
          </p:cNvPr>
          <p:cNvSpPr>
            <a:spLocks noGrp="1"/>
          </p:cNvSpPr>
          <p:nvPr>
            <p:ph type="body" sz="quarter" idx="33"/>
          </p:nvPr>
        </p:nvSpPr>
        <p:spPr>
          <a:xfrm>
            <a:off x="3776898" y="5681038"/>
            <a:ext cx="2808000" cy="626701"/>
          </a:xfrm>
        </p:spPr>
        <p:txBody>
          <a:bodyPr>
            <a:normAutofit/>
          </a:bodyPr>
          <a:lstStyle/>
          <a:p>
            <a:r>
              <a:rPr lang="en-US" noProof="0"/>
              <a:t>Example prompt: </a:t>
            </a:r>
            <a:r>
              <a:rPr lang="en-US">
                <a:latin typeface="+mj-lt"/>
              </a:rPr>
              <a:t>Create an app to collect insights </a:t>
            </a:r>
            <a:r>
              <a:rPr lang="en-US" noProof="0"/>
              <a:t>from files or text input box. Add a screen to display all insights with dropdown boxes on submitter.</a:t>
            </a:r>
          </a:p>
        </p:txBody>
      </p:sp>
      <p:sp>
        <p:nvSpPr>
          <p:cNvPr id="84" name="Text Placeholder 83">
            <a:extLst>
              <a:ext uri="{FF2B5EF4-FFF2-40B4-BE49-F238E27FC236}">
                <a16:creationId xmlns:a16="http://schemas.microsoft.com/office/drawing/2014/main" id="{D44A8339-6E88-C231-8B78-86B8400802CD}"/>
              </a:ext>
            </a:extLst>
          </p:cNvPr>
          <p:cNvSpPr>
            <a:spLocks noGrp="1"/>
          </p:cNvSpPr>
          <p:nvPr>
            <p:ph type="body" sz="quarter" idx="28"/>
          </p:nvPr>
        </p:nvSpPr>
        <p:spPr>
          <a:xfrm>
            <a:off x="584200" y="4137995"/>
            <a:ext cx="2808000" cy="345600"/>
          </a:xfrm>
        </p:spPr>
        <p:txBody>
          <a:bodyPr/>
          <a:lstStyle/>
          <a:p>
            <a:r>
              <a:rPr lang="en-US" noProof="0"/>
              <a:t>4:00 pm – Summarize emails</a:t>
            </a:r>
          </a:p>
        </p:txBody>
      </p:sp>
      <p:sp>
        <p:nvSpPr>
          <p:cNvPr id="85" name="Text Placeholder 84">
            <a:extLst>
              <a:ext uri="{FF2B5EF4-FFF2-40B4-BE49-F238E27FC236}">
                <a16:creationId xmlns:a16="http://schemas.microsoft.com/office/drawing/2014/main" id="{E916D823-6DA6-CCA0-3548-E5E7DD092567}"/>
              </a:ext>
            </a:extLst>
          </p:cNvPr>
          <p:cNvSpPr>
            <a:spLocks noGrp="1"/>
          </p:cNvSpPr>
          <p:nvPr>
            <p:ph type="body" sz="quarter" idx="29"/>
          </p:nvPr>
        </p:nvSpPr>
        <p:spPr>
          <a:xfrm>
            <a:off x="584200" y="4584616"/>
            <a:ext cx="2808000" cy="626701"/>
          </a:xfrm>
        </p:spPr>
        <p:txBody>
          <a:bodyPr/>
          <a:lstStyle/>
          <a:p>
            <a:r>
              <a:rPr lang="en-US" sz="800" noProof="0"/>
              <a:t>Shali uses Copilot in Outlook to summarize new emails and draft the project status update emails to the stakeholders.</a:t>
            </a:r>
          </a:p>
          <a:p>
            <a:endParaRPr lang="en-US" sz="800" noProof="0"/>
          </a:p>
        </p:txBody>
      </p:sp>
      <p:sp>
        <p:nvSpPr>
          <p:cNvPr id="131" name="Text Placeholder 130">
            <a:extLst>
              <a:ext uri="{FF2B5EF4-FFF2-40B4-BE49-F238E27FC236}">
                <a16:creationId xmlns:a16="http://schemas.microsoft.com/office/drawing/2014/main" id="{D968C369-6A74-55B9-F4D4-C903B7E6F938}"/>
              </a:ext>
            </a:extLst>
          </p:cNvPr>
          <p:cNvSpPr>
            <a:spLocks noGrp="1"/>
          </p:cNvSpPr>
          <p:nvPr>
            <p:ph type="body" sz="quarter" idx="30"/>
          </p:nvPr>
        </p:nvSpPr>
        <p:spPr>
          <a:xfrm>
            <a:off x="584200" y="5681038"/>
            <a:ext cx="2808000" cy="626701"/>
          </a:xfrm>
        </p:spPr>
        <p:txBody>
          <a:bodyPr>
            <a:normAutofit/>
          </a:bodyPr>
          <a:lstStyle/>
          <a:p>
            <a:r>
              <a:rPr lang="en-US" noProof="0"/>
              <a:t>Example prompt: </a:t>
            </a:r>
            <a:r>
              <a:rPr lang="en-US">
                <a:latin typeface="+mj-lt"/>
              </a:rPr>
              <a:t>Summarize the email </a:t>
            </a:r>
            <a:r>
              <a:rPr lang="en-US" noProof="0"/>
              <a:t>and reply to confirm action items. Coaching with Copilot.</a:t>
            </a:r>
          </a:p>
        </p:txBody>
      </p:sp>
      <p:sp>
        <p:nvSpPr>
          <p:cNvPr id="56" name="TextBox 55">
            <a:extLst>
              <a:ext uri="{FF2B5EF4-FFF2-40B4-BE49-F238E27FC236}">
                <a16:creationId xmlns:a16="http://schemas.microsoft.com/office/drawing/2014/main" id="{37214391-A987-6AB8-2A0D-A379E348139E}"/>
              </a:ext>
            </a:extLst>
          </p:cNvPr>
          <p:cNvSpPr txBox="1">
            <a:spLocks/>
          </p:cNvSpPr>
          <p:nvPr/>
        </p:nvSpPr>
        <p:spPr>
          <a:xfrm>
            <a:off x="10123962" y="1684338"/>
            <a:ext cx="1905067" cy="861774"/>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C03BC4"/>
                </a:solidFill>
                <a:effectLst/>
                <a:uLnTx/>
                <a:uFillTx/>
                <a:latin typeface="Segoe UI Semibold"/>
                <a:ea typeface="+mn-ea"/>
                <a:cs typeface="+mn-cs"/>
              </a:rPr>
              <a:t>Shali</a:t>
            </a:r>
            <a:br>
              <a:rPr kumimoji="0" lang="en-US" sz="2400" b="0" i="0" u="none" strike="noStrike" kern="1200" cap="none" spc="0" normalizeH="0" baseline="0" noProof="0">
                <a:ln>
                  <a:noFill/>
                </a:ln>
                <a:solidFill>
                  <a:srgbClr val="C03BC4"/>
                </a:solidFill>
                <a:effectLst/>
                <a:uLnTx/>
                <a:uFillTx/>
                <a:latin typeface="Segoe UI Semibold"/>
                <a:ea typeface="+mn-ea"/>
                <a:cs typeface="+mn-cs"/>
              </a:rPr>
            </a:br>
            <a:r>
              <a:rPr kumimoji="0" lang="en-US" sz="1600" b="0" i="0" u="none" strike="noStrike" kern="1200" cap="none" spc="0" normalizeH="0" baseline="0" noProof="0">
                <a:ln>
                  <a:noFill/>
                </a:ln>
                <a:solidFill>
                  <a:srgbClr val="C03BC4"/>
                </a:solidFill>
                <a:effectLst/>
                <a:uLnTx/>
                <a:uFillTx/>
                <a:latin typeface="Segoe UI" panose="020B0502040204020203" pitchFamily="34" charset="0"/>
                <a:ea typeface="+mn-ea"/>
                <a:cs typeface="Segoe UI" panose="020B0502040204020203" pitchFamily="34" charset="0"/>
              </a:rPr>
              <a:t>is an ARC Data Solution Manager.</a:t>
            </a:r>
          </a:p>
        </p:txBody>
      </p:sp>
      <p:pic>
        <p:nvPicPr>
          <p:cNvPr id="145" name="Picture 144">
            <a:extLst>
              <a:ext uri="{FF2B5EF4-FFF2-40B4-BE49-F238E27FC236}">
                <a16:creationId xmlns:a16="http://schemas.microsoft.com/office/drawing/2014/main" id="{875C28FC-02CA-E72F-6FA8-28824B727D49}"/>
              </a:ext>
              <a:ext uri="{C183D7F6-B498-43B3-948B-1728B52AA6E4}">
                <adec:decorative xmlns:adec="http://schemas.microsoft.com/office/drawing/2017/decorative" val="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9952" b="9952"/>
          <a:stretch/>
        </p:blipFill>
        <p:spPr>
          <a:xfrm>
            <a:off x="9990599" y="3226682"/>
            <a:ext cx="2201402" cy="3631318"/>
          </a:xfrm>
          <a:prstGeom prst="rect">
            <a:avLst/>
          </a:prstGeom>
        </p:spPr>
      </p:pic>
      <p:sp>
        <p:nvSpPr>
          <p:cNvPr id="20" name="Rectangle: Rounded Corners 6">
            <a:extLst>
              <a:ext uri="{FF2B5EF4-FFF2-40B4-BE49-F238E27FC236}">
                <a16:creationId xmlns:a16="http://schemas.microsoft.com/office/drawing/2014/main" id="{328C0040-E472-2D53-5CF2-27927529517F}"/>
              </a:ext>
              <a:ext uri="{C183D7F6-B498-43B3-948B-1728B52AA6E4}">
                <adec:decorative xmlns:adec="http://schemas.microsoft.com/office/drawing/2017/decorative" val="1"/>
              </a:ext>
            </a:extLst>
          </p:cNvPr>
          <p:cNvSpPr/>
          <p:nvPr/>
        </p:nvSpPr>
        <p:spPr bwMode="auto">
          <a:xfrm>
            <a:off x="576356" y="1134767"/>
            <a:ext cx="659514" cy="216000"/>
          </a:xfrm>
          <a:prstGeom prst="roundRect">
            <a:avLst>
              <a:gd name="adj" fmla="val 50000"/>
            </a:avLst>
          </a:prstGeom>
          <a:solidFill>
            <a:srgbClr val="FFA38B"/>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Benefits</a:t>
            </a:r>
          </a:p>
        </p:txBody>
      </p:sp>
      <p:grpSp>
        <p:nvGrpSpPr>
          <p:cNvPr id="21" name="Group 20">
            <a:extLst>
              <a:ext uri="{FF2B5EF4-FFF2-40B4-BE49-F238E27FC236}">
                <a16:creationId xmlns:a16="http://schemas.microsoft.com/office/drawing/2014/main" id="{514911C9-2473-A21A-730E-5A524C5D6B35}"/>
              </a:ext>
            </a:extLst>
          </p:cNvPr>
          <p:cNvGrpSpPr/>
          <p:nvPr/>
        </p:nvGrpSpPr>
        <p:grpSpPr>
          <a:xfrm>
            <a:off x="1286540" y="1134767"/>
            <a:ext cx="1571031" cy="216000"/>
            <a:chOff x="1372194" y="969899"/>
            <a:chExt cx="1571031" cy="216000"/>
          </a:xfrm>
        </p:grpSpPr>
        <p:sp>
          <p:nvSpPr>
            <p:cNvPr id="22" name="Rectangle: Rounded Corners 6">
              <a:extLst>
                <a:ext uri="{FF2B5EF4-FFF2-40B4-BE49-F238E27FC236}">
                  <a16:creationId xmlns:a16="http://schemas.microsoft.com/office/drawing/2014/main" id="{021D53ED-91E6-B724-28F9-22E7942F7ECE}"/>
                </a:ext>
                <a:ext uri="{C183D7F6-B498-43B3-948B-1728B52AA6E4}">
                  <adec:decorative xmlns:adec="http://schemas.microsoft.com/office/drawing/2017/decorative" val="1"/>
                </a:ext>
              </a:extLst>
            </p:cNvPr>
            <p:cNvSpPr/>
            <p:nvPr/>
          </p:nvSpPr>
          <p:spPr bwMode="auto">
            <a:xfrm>
              <a:off x="1372194" y="969899"/>
              <a:ext cx="1571031"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~1 hour per week</a:t>
              </a:r>
            </a:p>
          </p:txBody>
        </p:sp>
        <p:pic>
          <p:nvPicPr>
            <p:cNvPr id="24" name="Graphic 23">
              <a:extLst>
                <a:ext uri="{FF2B5EF4-FFF2-40B4-BE49-F238E27FC236}">
                  <a16:creationId xmlns:a16="http://schemas.microsoft.com/office/drawing/2014/main" id="{261B4185-23F9-3F47-5D11-62ABDDE23473}"/>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421924" y="1005899"/>
              <a:ext cx="144000" cy="144000"/>
            </a:xfrm>
            <a:prstGeom prst="rect">
              <a:avLst/>
            </a:prstGeom>
          </p:spPr>
        </p:pic>
      </p:grpSp>
      <p:grpSp>
        <p:nvGrpSpPr>
          <p:cNvPr id="25" name="Group 24">
            <a:extLst>
              <a:ext uri="{FF2B5EF4-FFF2-40B4-BE49-F238E27FC236}">
                <a16:creationId xmlns:a16="http://schemas.microsoft.com/office/drawing/2014/main" id="{8D0DC17B-8868-2439-9948-37D5DEF8244E}"/>
              </a:ext>
            </a:extLst>
          </p:cNvPr>
          <p:cNvGrpSpPr/>
          <p:nvPr/>
        </p:nvGrpSpPr>
        <p:grpSpPr>
          <a:xfrm>
            <a:off x="5754503" y="1134767"/>
            <a:ext cx="2325078" cy="216000"/>
            <a:chOff x="6235579" y="969899"/>
            <a:chExt cx="2325078" cy="216000"/>
          </a:xfrm>
        </p:grpSpPr>
        <p:sp>
          <p:nvSpPr>
            <p:cNvPr id="26" name="Rectangle: Rounded Corners 6">
              <a:extLst>
                <a:ext uri="{FF2B5EF4-FFF2-40B4-BE49-F238E27FC236}">
                  <a16:creationId xmlns:a16="http://schemas.microsoft.com/office/drawing/2014/main" id="{4AA24027-A7A7-40E8-8305-40190B046CFA}"/>
                </a:ext>
                <a:ext uri="{C183D7F6-B498-43B3-948B-1728B52AA6E4}">
                  <adec:decorative xmlns:adec="http://schemas.microsoft.com/office/drawing/2017/decorative" val="1"/>
                </a:ext>
              </a:extLst>
            </p:cNvPr>
            <p:cNvSpPr/>
            <p:nvPr/>
          </p:nvSpPr>
          <p:spPr bwMode="auto">
            <a:xfrm>
              <a:off x="6235579" y="969899"/>
              <a:ext cx="2325078"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Conducting more audits</a:t>
              </a:r>
            </a:p>
          </p:txBody>
        </p:sp>
        <p:pic>
          <p:nvPicPr>
            <p:cNvPr id="27" name="Graphic 26">
              <a:extLst>
                <a:ext uri="{FF2B5EF4-FFF2-40B4-BE49-F238E27FC236}">
                  <a16:creationId xmlns:a16="http://schemas.microsoft.com/office/drawing/2014/main" id="{A39DB8E2-D1C1-FF3D-474F-00620BA3DD62}"/>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282712" y="1005899"/>
              <a:ext cx="144000" cy="144000"/>
            </a:xfrm>
            <a:prstGeom prst="rect">
              <a:avLst/>
            </a:prstGeom>
          </p:spPr>
        </p:pic>
      </p:grpSp>
      <p:grpSp>
        <p:nvGrpSpPr>
          <p:cNvPr id="28" name="Group 27">
            <a:extLst>
              <a:ext uri="{FF2B5EF4-FFF2-40B4-BE49-F238E27FC236}">
                <a16:creationId xmlns:a16="http://schemas.microsoft.com/office/drawing/2014/main" id="{B996E8A8-FB12-A4A5-5AC3-FC0B830624BD}"/>
              </a:ext>
            </a:extLst>
          </p:cNvPr>
          <p:cNvGrpSpPr/>
          <p:nvPr/>
        </p:nvGrpSpPr>
        <p:grpSpPr>
          <a:xfrm>
            <a:off x="2908241" y="1134767"/>
            <a:ext cx="2795593" cy="216000"/>
            <a:chOff x="3133720" y="969899"/>
            <a:chExt cx="2795593" cy="216000"/>
          </a:xfrm>
        </p:grpSpPr>
        <p:sp>
          <p:nvSpPr>
            <p:cNvPr id="29" name="Rectangle: Rounded Corners 6">
              <a:extLst>
                <a:ext uri="{FF2B5EF4-FFF2-40B4-BE49-F238E27FC236}">
                  <a16:creationId xmlns:a16="http://schemas.microsoft.com/office/drawing/2014/main" id="{FCAE86DE-A279-570D-E10E-83901DC33006}"/>
                </a:ext>
                <a:ext uri="{C183D7F6-B498-43B3-948B-1728B52AA6E4}">
                  <adec:decorative xmlns:adec="http://schemas.microsoft.com/office/drawing/2017/decorative" val="1"/>
                </a:ext>
              </a:extLst>
            </p:cNvPr>
            <p:cNvSpPr/>
            <p:nvPr/>
          </p:nvSpPr>
          <p:spPr bwMode="auto">
            <a:xfrm>
              <a:off x="3133720" y="969899"/>
              <a:ext cx="2795593"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Areas of investment: Automation</a:t>
              </a:r>
            </a:p>
          </p:txBody>
        </p:sp>
        <p:pic>
          <p:nvPicPr>
            <p:cNvPr id="30" name="Graphic 29">
              <a:extLst>
                <a:ext uri="{FF2B5EF4-FFF2-40B4-BE49-F238E27FC236}">
                  <a16:creationId xmlns:a16="http://schemas.microsoft.com/office/drawing/2014/main" id="{AA9D093C-A6CE-41DC-0EB0-59A079E491C2}"/>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3193555" y="1005899"/>
              <a:ext cx="144000" cy="144000"/>
            </a:xfrm>
            <a:prstGeom prst="rect">
              <a:avLst/>
            </a:prstGeom>
          </p:spPr>
        </p:pic>
      </p:grpSp>
      <p:grpSp>
        <p:nvGrpSpPr>
          <p:cNvPr id="35" name="Group 34">
            <a:extLst>
              <a:ext uri="{FF2B5EF4-FFF2-40B4-BE49-F238E27FC236}">
                <a16:creationId xmlns:a16="http://schemas.microsoft.com/office/drawing/2014/main" id="{E100F9F7-A30A-26C7-600C-8981E69C0C00}"/>
              </a:ext>
            </a:extLst>
          </p:cNvPr>
          <p:cNvGrpSpPr/>
          <p:nvPr/>
        </p:nvGrpSpPr>
        <p:grpSpPr>
          <a:xfrm>
            <a:off x="584200" y="2850538"/>
            <a:ext cx="2351135" cy="360000"/>
            <a:chOff x="588263" y="1217924"/>
            <a:chExt cx="2351135" cy="360000"/>
          </a:xfrm>
        </p:grpSpPr>
        <p:pic>
          <p:nvPicPr>
            <p:cNvPr id="36" name="Picture 35" descr="Zip Co logo SVG free download, id: 101874 - Brandlogos.net">
              <a:hlinkClick r:id="rId9"/>
              <a:extLst>
                <a:ext uri="{FF2B5EF4-FFF2-40B4-BE49-F238E27FC236}">
                  <a16:creationId xmlns:a16="http://schemas.microsoft.com/office/drawing/2014/main" id="{7AC5B0F9-F2CB-ABF1-C213-A3E767F95F3C}"/>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37" name="TextBox 36">
              <a:extLst>
                <a:ext uri="{FF2B5EF4-FFF2-40B4-BE49-F238E27FC236}">
                  <a16:creationId xmlns:a16="http://schemas.microsoft.com/office/drawing/2014/main" id="{43CA1B6A-A700-3CD4-7208-C43F354E4526}"/>
                </a:ext>
                <a:ext uri="{C183D7F6-B498-43B3-948B-1728B52AA6E4}">
                  <adec:decorative xmlns:adec="http://schemas.microsoft.com/office/drawing/2017/decorative" val="0"/>
                </a:ext>
              </a:extLst>
            </p:cNvPr>
            <p:cNvSpPr txBox="1"/>
            <p:nvPr/>
          </p:nvSpPr>
          <p:spPr>
            <a:xfrm>
              <a:off x="1047214" y="1320981"/>
              <a:ext cx="189218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0" cap="none" spc="0" normalizeH="0" baseline="30000" noProof="0">
                  <a:ln>
                    <a:noFill/>
                  </a:ln>
                  <a:solidFill>
                    <a:srgbClr val="000000"/>
                  </a:solidFill>
                  <a:effectLst/>
                  <a:uLnTx/>
                  <a:uFillTx/>
                  <a:latin typeface="Segoe UI Semibold"/>
                  <a:ea typeface="+mn-ea"/>
                  <a:cs typeface="Segoe UI" pitchFamily="34" charset="0"/>
                </a:rPr>
                <a:t>2</a:t>
              </a:r>
              <a:endParaRPr kumimoji="0" lang="en-US" sz="1000" b="0" i="0" u="none" strike="noStrike" kern="1200" cap="none" spc="0" normalizeH="0" baseline="0" noProof="0">
                <a:ln>
                  <a:noFill/>
                </a:ln>
                <a:solidFill>
                  <a:srgbClr val="000000"/>
                </a:solidFill>
                <a:effectLst/>
                <a:uLnTx/>
                <a:uFillTx/>
                <a:latin typeface="Segoe UI Semibold"/>
                <a:ea typeface="+mn-ea"/>
                <a:cs typeface="+mn-cs"/>
              </a:endParaRPr>
            </a:p>
          </p:txBody>
        </p:sp>
      </p:grpSp>
      <p:grpSp>
        <p:nvGrpSpPr>
          <p:cNvPr id="42" name="Group 41">
            <a:extLst>
              <a:ext uri="{FF2B5EF4-FFF2-40B4-BE49-F238E27FC236}">
                <a16:creationId xmlns:a16="http://schemas.microsoft.com/office/drawing/2014/main" id="{E4AC97AC-147E-9802-7618-2F0757F622C7}"/>
              </a:ext>
            </a:extLst>
          </p:cNvPr>
          <p:cNvGrpSpPr/>
          <p:nvPr/>
        </p:nvGrpSpPr>
        <p:grpSpPr>
          <a:xfrm>
            <a:off x="584200" y="5266713"/>
            <a:ext cx="2351135" cy="360000"/>
            <a:chOff x="696262" y="5414690"/>
            <a:chExt cx="2351135" cy="360000"/>
          </a:xfrm>
        </p:grpSpPr>
        <p:pic>
          <p:nvPicPr>
            <p:cNvPr id="43" name="Picture 42">
              <a:extLst>
                <a:ext uri="{FF2B5EF4-FFF2-40B4-BE49-F238E27FC236}">
                  <a16:creationId xmlns:a16="http://schemas.microsoft.com/office/drawing/2014/main" id="{3DA2E09C-92FA-FFCD-C7E9-2D94EF3410C5}"/>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696262" y="5414690"/>
              <a:ext cx="360000" cy="360000"/>
            </a:xfrm>
            <a:prstGeom prst="ellipse">
              <a:avLst/>
            </a:prstGeom>
            <a:solidFill>
              <a:srgbClr val="FFFFFF"/>
            </a:solidFill>
          </p:spPr>
        </p:pic>
        <p:sp>
          <p:nvSpPr>
            <p:cNvPr id="44" name="TextBox 89">
              <a:extLst>
                <a:ext uri="{FF2B5EF4-FFF2-40B4-BE49-F238E27FC236}">
                  <a16:creationId xmlns:a16="http://schemas.microsoft.com/office/drawing/2014/main" id="{8043C257-23D3-7EDB-149C-DBAA1B829B98}"/>
                </a:ext>
                <a:ext uri="{C183D7F6-B498-43B3-948B-1728B52AA6E4}">
                  <adec:decorative xmlns:adec="http://schemas.microsoft.com/office/drawing/2017/decorative" val="0"/>
                </a:ext>
              </a:extLst>
            </p:cNvPr>
            <p:cNvSpPr txBox="1"/>
            <p:nvPr/>
          </p:nvSpPr>
          <p:spPr>
            <a:xfrm>
              <a:off x="1155213" y="5517746"/>
              <a:ext cx="1892184" cy="153888"/>
            </a:xfrm>
            <a:prstGeom prst="rect">
              <a:avLst/>
            </a:prstGeom>
            <a:noFill/>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Segoe UI Semibold"/>
                  <a:ea typeface="+mn-ea"/>
                  <a:cs typeface="+mn-cs"/>
                </a:rPr>
                <a:t>Copilot in Outlook</a:t>
              </a:r>
              <a:endParaRPr kumimoji="0" lang="en-US" sz="10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50" name="Group 49">
            <a:extLst>
              <a:ext uri="{FF2B5EF4-FFF2-40B4-BE49-F238E27FC236}">
                <a16:creationId xmlns:a16="http://schemas.microsoft.com/office/drawing/2014/main" id="{74BF6D89-8BAB-85BF-B0AD-2EDC7A3056B4}"/>
              </a:ext>
            </a:extLst>
          </p:cNvPr>
          <p:cNvGrpSpPr/>
          <p:nvPr/>
        </p:nvGrpSpPr>
        <p:grpSpPr>
          <a:xfrm>
            <a:off x="3776663" y="5266713"/>
            <a:ext cx="2255978" cy="360000"/>
            <a:chOff x="6969125" y="5266713"/>
            <a:chExt cx="2255978" cy="360000"/>
          </a:xfrm>
        </p:grpSpPr>
        <p:sp>
          <p:nvSpPr>
            <p:cNvPr id="51" name="TextBox 50">
              <a:extLst>
                <a:ext uri="{FF2B5EF4-FFF2-40B4-BE49-F238E27FC236}">
                  <a16:creationId xmlns:a16="http://schemas.microsoft.com/office/drawing/2014/main" id="{5B01122B-545E-4D5E-5200-B05DCE772463}"/>
                </a:ext>
                <a:ext uri="{C183D7F6-B498-43B3-948B-1728B52AA6E4}">
                  <adec:decorative xmlns:adec="http://schemas.microsoft.com/office/drawing/2017/decorative" val="0"/>
                </a:ext>
              </a:extLst>
            </p:cNvPr>
            <p:cNvSpPr txBox="1"/>
            <p:nvPr/>
          </p:nvSpPr>
          <p:spPr>
            <a:xfrm>
              <a:off x="7428311" y="5369768"/>
              <a:ext cx="1796792"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Segoe UI Semibold"/>
                  <a:ea typeface="+mn-ea"/>
                  <a:cs typeface="+mn-cs"/>
                </a:rPr>
                <a:t>Copilot in Power Apps</a:t>
              </a:r>
              <a:endParaRPr kumimoji="0" lang="en-US" sz="1000" b="0" i="0" u="none" strike="noStrike" kern="1200" cap="none" spc="0" normalizeH="0" baseline="30000" noProof="0">
                <a:ln>
                  <a:noFill/>
                </a:ln>
                <a:solidFill>
                  <a:prstClr val="black"/>
                </a:solidFill>
                <a:effectLst/>
                <a:uLnTx/>
                <a:uFillTx/>
                <a:latin typeface="Segoe UI Semibold"/>
                <a:ea typeface="+mn-ea"/>
                <a:cs typeface="+mn-cs"/>
              </a:endParaRPr>
            </a:p>
          </p:txBody>
        </p:sp>
        <p:pic>
          <p:nvPicPr>
            <p:cNvPr id="52" name="Picture 51">
              <a:extLst>
                <a:ext uri="{FF2B5EF4-FFF2-40B4-BE49-F238E27FC236}">
                  <a16:creationId xmlns:a16="http://schemas.microsoft.com/office/drawing/2014/main" id="{A3F0B5FD-1759-E963-1AA5-C6B53C84966A}"/>
                </a:ext>
              </a:extLst>
            </p:cNvPr>
            <p:cNvPicPr>
              <a:picLocks/>
            </p:cNvPicPr>
            <p:nvPr/>
          </p:nvPicPr>
          <p:blipFill>
            <a:blip r:embed="rId12" cstate="screen">
              <a:extLst>
                <a:ext uri="{28A0092B-C50C-407E-A947-70E740481C1C}">
                  <a14:useLocalDpi xmlns:a14="http://schemas.microsoft.com/office/drawing/2010/main"/>
                </a:ext>
              </a:extLst>
            </a:blip>
            <a:stretch>
              <a:fillRect/>
            </a:stretch>
          </p:blipFill>
          <p:spPr>
            <a:xfrm>
              <a:off x="6969125" y="5266713"/>
              <a:ext cx="360000" cy="360000"/>
            </a:xfrm>
            <a:prstGeom prst="ellipse">
              <a:avLst/>
            </a:prstGeom>
            <a:solidFill>
              <a:schemeClr val="bg1"/>
            </a:solidFill>
          </p:spPr>
        </p:pic>
      </p:grpSp>
      <p:grpSp>
        <p:nvGrpSpPr>
          <p:cNvPr id="61" name="Group 60">
            <a:extLst>
              <a:ext uri="{FF2B5EF4-FFF2-40B4-BE49-F238E27FC236}">
                <a16:creationId xmlns:a16="http://schemas.microsoft.com/office/drawing/2014/main" id="{9B698D66-0D9F-BA2A-FEA5-8DABDE0081F6}"/>
              </a:ext>
            </a:extLst>
          </p:cNvPr>
          <p:cNvGrpSpPr/>
          <p:nvPr/>
        </p:nvGrpSpPr>
        <p:grpSpPr>
          <a:xfrm>
            <a:off x="6969125" y="5266713"/>
            <a:ext cx="2255978" cy="360000"/>
            <a:chOff x="6969125" y="5266713"/>
            <a:chExt cx="2255978" cy="360000"/>
          </a:xfrm>
        </p:grpSpPr>
        <p:sp>
          <p:nvSpPr>
            <p:cNvPr id="55" name="TextBox 54">
              <a:extLst>
                <a:ext uri="{FF2B5EF4-FFF2-40B4-BE49-F238E27FC236}">
                  <a16:creationId xmlns:a16="http://schemas.microsoft.com/office/drawing/2014/main" id="{B4087E87-C4D0-4C71-471A-468CB04ED70F}"/>
                </a:ext>
                <a:ext uri="{C183D7F6-B498-43B3-948B-1728B52AA6E4}">
                  <adec:decorative xmlns:adec="http://schemas.microsoft.com/office/drawing/2017/decorative" val="0"/>
                </a:ext>
              </a:extLst>
            </p:cNvPr>
            <p:cNvSpPr txBox="1"/>
            <p:nvPr/>
          </p:nvSpPr>
          <p:spPr>
            <a:xfrm>
              <a:off x="7428311" y="5369768"/>
              <a:ext cx="1796792"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Segoe UI Semibold"/>
                  <a:ea typeface="+mn-ea"/>
                  <a:cs typeface="+mn-cs"/>
                </a:rPr>
                <a:t>Copilot in Power Automate</a:t>
              </a:r>
              <a:endParaRPr kumimoji="0" lang="en-US" sz="1000" b="0" i="0" u="none" strike="noStrike" kern="1200" cap="none" spc="0" normalizeH="0" baseline="30000" noProof="0">
                <a:ln>
                  <a:noFill/>
                </a:ln>
                <a:solidFill>
                  <a:prstClr val="black"/>
                </a:solidFill>
                <a:effectLst/>
                <a:uLnTx/>
                <a:uFillTx/>
                <a:latin typeface="Segoe UI Semibold"/>
                <a:ea typeface="+mn-ea"/>
                <a:cs typeface="+mn-cs"/>
              </a:endParaRPr>
            </a:p>
          </p:txBody>
        </p:sp>
        <p:pic>
          <p:nvPicPr>
            <p:cNvPr id="60" name="Picture 59">
              <a:extLst>
                <a:ext uri="{FF2B5EF4-FFF2-40B4-BE49-F238E27FC236}">
                  <a16:creationId xmlns:a16="http://schemas.microsoft.com/office/drawing/2014/main" id="{FE037734-4F1A-EB3D-6CF9-E7F23BE57FD8}"/>
                </a:ext>
              </a:extLst>
            </p:cNvPr>
            <p:cNvPicPr>
              <a:picLocks/>
            </p:cNvPicPr>
            <p:nvPr/>
          </p:nvPicPr>
          <p:blipFill>
            <a:blip r:embed="rId13" cstate="screen">
              <a:extLst>
                <a:ext uri="{28A0092B-C50C-407E-A947-70E740481C1C}">
                  <a14:useLocalDpi xmlns:a14="http://schemas.microsoft.com/office/drawing/2010/main"/>
                </a:ext>
              </a:extLst>
            </a:blip>
            <a:stretch>
              <a:fillRect/>
            </a:stretch>
          </p:blipFill>
          <p:spPr>
            <a:xfrm>
              <a:off x="6969125" y="5266713"/>
              <a:ext cx="360000" cy="360000"/>
            </a:xfrm>
            <a:prstGeom prst="ellipse">
              <a:avLst/>
            </a:prstGeom>
            <a:solidFill>
              <a:schemeClr val="bg1"/>
            </a:solidFill>
          </p:spPr>
        </p:pic>
      </p:grpSp>
      <p:grpSp>
        <p:nvGrpSpPr>
          <p:cNvPr id="62" name="Group 61">
            <a:extLst>
              <a:ext uri="{FF2B5EF4-FFF2-40B4-BE49-F238E27FC236}">
                <a16:creationId xmlns:a16="http://schemas.microsoft.com/office/drawing/2014/main" id="{7FDF1F27-C7B4-C24C-7EAF-A24149C0B269}"/>
              </a:ext>
            </a:extLst>
          </p:cNvPr>
          <p:cNvGrpSpPr>
            <a:grpSpLocks/>
          </p:cNvGrpSpPr>
          <p:nvPr/>
        </p:nvGrpSpPr>
        <p:grpSpPr>
          <a:xfrm>
            <a:off x="3776663" y="2850537"/>
            <a:ext cx="2351135" cy="360000"/>
            <a:chOff x="7334274" y="2936835"/>
            <a:chExt cx="2351135" cy="360000"/>
          </a:xfrm>
        </p:grpSpPr>
        <p:pic>
          <p:nvPicPr>
            <p:cNvPr id="63" name="Picture 62">
              <a:extLst>
                <a:ext uri="{FF2B5EF4-FFF2-40B4-BE49-F238E27FC236}">
                  <a16:creationId xmlns:a16="http://schemas.microsoft.com/office/drawing/2014/main" id="{3C1850EA-366A-ED06-6023-7E03FB52734C}"/>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7334274" y="2936835"/>
              <a:ext cx="360000" cy="360000"/>
            </a:xfrm>
            <a:prstGeom prst="ellipse">
              <a:avLst/>
            </a:prstGeom>
            <a:solidFill>
              <a:srgbClr val="FFFFFF"/>
            </a:solidFill>
          </p:spPr>
        </p:pic>
        <p:sp>
          <p:nvSpPr>
            <p:cNvPr id="64" name="TextBox 63">
              <a:extLst>
                <a:ext uri="{FF2B5EF4-FFF2-40B4-BE49-F238E27FC236}">
                  <a16:creationId xmlns:a16="http://schemas.microsoft.com/office/drawing/2014/main" id="{D7D5637F-ADA8-2E09-4E36-1689E30C57EB}"/>
                </a:ext>
                <a:ext uri="{C183D7F6-B498-43B3-948B-1728B52AA6E4}">
                  <adec:decorative xmlns:adec="http://schemas.microsoft.com/office/drawing/2017/decorative" val="0"/>
                </a:ext>
              </a:extLst>
            </p:cNvPr>
            <p:cNvSpPr txBox="1"/>
            <p:nvPr/>
          </p:nvSpPr>
          <p:spPr>
            <a:xfrm>
              <a:off x="7793225" y="3039891"/>
              <a:ext cx="189218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Segoe UI Semibold"/>
                  <a:ea typeface="+mn-ea"/>
                  <a:cs typeface="+mn-cs"/>
                </a:rPr>
                <a:t>Copilot in Word</a:t>
              </a:r>
              <a:endParaRPr kumimoji="0" lang="en-US" sz="10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68" name="Group 67">
            <a:extLst>
              <a:ext uri="{FF2B5EF4-FFF2-40B4-BE49-F238E27FC236}">
                <a16:creationId xmlns:a16="http://schemas.microsoft.com/office/drawing/2014/main" id="{BC10F592-891C-111A-3398-6ADEF2575260}"/>
              </a:ext>
            </a:extLst>
          </p:cNvPr>
          <p:cNvGrpSpPr/>
          <p:nvPr/>
        </p:nvGrpSpPr>
        <p:grpSpPr>
          <a:xfrm>
            <a:off x="6969125" y="2850537"/>
            <a:ext cx="2351135" cy="360000"/>
            <a:chOff x="6969125" y="2850537"/>
            <a:chExt cx="2351135" cy="360000"/>
          </a:xfrm>
        </p:grpSpPr>
        <p:pic>
          <p:nvPicPr>
            <p:cNvPr id="180" name="Picture 179">
              <a:extLst>
                <a:ext uri="{FF2B5EF4-FFF2-40B4-BE49-F238E27FC236}">
                  <a16:creationId xmlns:a16="http://schemas.microsoft.com/office/drawing/2014/main" id="{0C5DFDE3-0DD3-2E31-A241-2017C2DA7983}"/>
                </a:ext>
              </a:extLst>
            </p:cNvPr>
            <p:cNvPicPr>
              <a:picLocks/>
            </p:cNvPicPr>
            <p:nvPr/>
          </p:nvPicPr>
          <p:blipFill>
            <a:blip r:embed="rId15" cstate="screen">
              <a:extLst>
                <a:ext uri="{28A0092B-C50C-407E-A947-70E740481C1C}">
                  <a14:useLocalDpi xmlns:a14="http://schemas.microsoft.com/office/drawing/2010/main"/>
                </a:ext>
              </a:extLst>
            </a:blip>
            <a:stretch>
              <a:fillRect/>
            </a:stretch>
          </p:blipFill>
          <p:spPr>
            <a:xfrm>
              <a:off x="6969125" y="2850537"/>
              <a:ext cx="360000" cy="360000"/>
            </a:xfrm>
            <a:prstGeom prst="ellipse">
              <a:avLst/>
            </a:prstGeom>
            <a:solidFill>
              <a:schemeClr val="bg1"/>
            </a:solidFill>
          </p:spPr>
        </p:pic>
        <p:sp>
          <p:nvSpPr>
            <p:cNvPr id="67" name="TextBox 66">
              <a:extLst>
                <a:ext uri="{FF2B5EF4-FFF2-40B4-BE49-F238E27FC236}">
                  <a16:creationId xmlns:a16="http://schemas.microsoft.com/office/drawing/2014/main" id="{7DDE7A61-98DA-0922-B78B-C576EA18962E}"/>
                </a:ext>
                <a:ext uri="{C183D7F6-B498-43B3-948B-1728B52AA6E4}">
                  <adec:decorative xmlns:adec="http://schemas.microsoft.com/office/drawing/2017/decorative" val="0"/>
                </a:ext>
              </a:extLst>
            </p:cNvPr>
            <p:cNvSpPr txBox="1"/>
            <p:nvPr/>
          </p:nvSpPr>
          <p:spPr>
            <a:xfrm>
              <a:off x="7428076" y="2953593"/>
              <a:ext cx="189218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Segoe UI Semibold"/>
                  <a:ea typeface="+mn-ea"/>
                  <a:cs typeface="+mn-cs"/>
                </a:rPr>
                <a:t>Copilot in Power BI</a:t>
              </a:r>
            </a:p>
          </p:txBody>
        </p:sp>
      </p:grpSp>
      <p:pic>
        <p:nvPicPr>
          <p:cNvPr id="70" name="Graphic 69">
            <a:extLst>
              <a:ext uri="{FF2B5EF4-FFF2-40B4-BE49-F238E27FC236}">
                <a16:creationId xmlns:a16="http://schemas.microsoft.com/office/drawing/2014/main" id="{9BE83B93-564A-7C8F-F3C0-B64E820A3966}"/>
              </a:ext>
              <a:ext uri="{C183D7F6-B498-43B3-948B-1728B52AA6E4}">
                <adec:decorative xmlns:adec="http://schemas.microsoft.com/office/drawing/2017/decorative" val="1"/>
              </a:ext>
            </a:extLst>
          </p:cNvPr>
          <p:cNvPicPr>
            <a:picLocks noChangeAspect="1"/>
          </p:cNvPicPr>
          <p:nvPr/>
        </p:nvPicPr>
        <p:blipFill>
          <a:blip r:embed="rId16">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rot="10800000">
            <a:off x="10939101" y="2929728"/>
            <a:ext cx="274790" cy="274790"/>
          </a:xfrm>
          <a:prstGeom prst="rect">
            <a:avLst/>
          </a:prstGeom>
        </p:spPr>
      </p:pic>
    </p:spTree>
    <p:extLst>
      <p:ext uri="{BB962C8B-B14F-4D97-AF65-F5344CB8AC3E}">
        <p14:creationId xmlns:p14="http://schemas.microsoft.com/office/powerpoint/2010/main" val="2987705142"/>
      </p:ext>
    </p:extLst>
  </p:cSld>
  <p:clrMapOvr>
    <a:masterClrMapping/>
  </p:clrMapOvr>
  <p:transition>
    <p:fade/>
  </p:transition>
</p:sld>
</file>

<file path=ppt/theme/theme1.xml><?xml version="1.0" encoding="utf-8"?>
<a:theme xmlns:a="http://schemas.openxmlformats.org/drawingml/2006/main" name="Light 16x9">
  <a:themeElements>
    <a:clrScheme name="Custom 7">
      <a:dk1>
        <a:srgbClr val="000000"/>
      </a:dk1>
      <a:lt1>
        <a:srgbClr val="FFFFFF"/>
      </a:lt1>
      <a:dk2>
        <a:srgbClr val="463668"/>
      </a:dk2>
      <a:lt2>
        <a:srgbClr val="E8E6DF"/>
      </a:lt2>
      <a:accent1>
        <a:srgbClr val="463668"/>
      </a:accent1>
      <a:accent2>
        <a:srgbClr val="C5B4E3"/>
      </a:accent2>
      <a:accent3>
        <a:srgbClr val="C03BC4"/>
      </a:accent3>
      <a:accent4>
        <a:srgbClr val="8C8279"/>
      </a:accent4>
      <a:accent5>
        <a:srgbClr val="D59ED7"/>
      </a:accent5>
      <a:accent6>
        <a:srgbClr val="D7D2CB"/>
      </a:accent6>
      <a:hlink>
        <a:srgbClr val="8661C5"/>
      </a:hlink>
      <a:folHlink>
        <a:srgbClr val="8661C5"/>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custClrLst>
    <a:custClr name="Light Brown">
      <a:srgbClr val="E1D3C7"/>
    </a:custClr>
    <a:custClr name="Light Yellow">
      <a:srgbClr val="FFE399"/>
    </a:custClr>
    <a:custClr name="Light Orange">
      <a:srgbClr val="FFA38B"/>
    </a:custClr>
    <a:custClr name="Light Red">
      <a:srgbClr val="FFB3BB"/>
    </a:custClr>
    <a:custClr name="Light Magenta">
      <a:srgbClr val="D59ED7"/>
    </a:custClr>
    <a:custClr name="Light Purple">
      <a:srgbClr val="C5B4E3"/>
    </a:custClr>
    <a:custClr name="Light Blue">
      <a:srgbClr val="8DC8E8"/>
    </a:custClr>
    <a:custClr name="Light Teal">
      <a:srgbClr val="B9DCD2"/>
    </a:custClr>
    <a:custClr name="Light Green">
      <a:srgbClr val="D4EC8E"/>
    </a:custClr>
    <a:custClr name="Blue Black">
      <a:srgbClr val="091F2C"/>
    </a:custClr>
    <a:custClr name="Brown">
      <a:srgbClr val="BF9474"/>
    </a:custClr>
    <a:custClr name="Yellow">
      <a:srgbClr val="FFB900"/>
    </a:custClr>
    <a:custClr name="Orange">
      <a:srgbClr val="FF5C39"/>
    </a:custClr>
    <a:custClr name="Red">
      <a:srgbClr val="F4364C"/>
    </a:custClr>
    <a:custClr name="Magenta">
      <a:srgbClr val="C03BC4"/>
    </a:custClr>
    <a:custClr name="Purple">
      <a:srgbClr val="8661C5"/>
    </a:custClr>
    <a:custClr name="Blue">
      <a:srgbClr val="0078D4"/>
    </a:custClr>
    <a:custClr name="Teal">
      <a:srgbClr val="49C5B1"/>
    </a:custClr>
    <a:custClr name="Green">
      <a:srgbClr val="8DE971"/>
    </a:custClr>
    <a:custClr name="Rich Black">
      <a:srgbClr val="000000"/>
    </a:custClr>
    <a:custClr name="Dark Brown">
      <a:srgbClr val="5C4738"/>
    </a:custClr>
    <a:custClr name="Dark Yellow">
      <a:srgbClr val="7F5A1A"/>
    </a:custClr>
    <a:custClr name="Dark Orange">
      <a:srgbClr val="73391D"/>
    </a:custClr>
    <a:custClr name="Dark Red">
      <a:srgbClr val="73262F"/>
    </a:custClr>
    <a:custClr name="Dark Magenta">
      <a:srgbClr val="702573"/>
    </a:custClr>
    <a:custClr name="Dark Purple">
      <a:srgbClr val="463668"/>
    </a:custClr>
    <a:custClr name="Dark Blue">
      <a:srgbClr val="2A446F"/>
    </a:custClr>
    <a:custClr name="Dark Teal">
      <a:srgbClr val="225B62"/>
    </a:custClr>
    <a:custClr name="Dark Green">
      <a:srgbClr val="07641D"/>
    </a:custClr>
    <a:custClr name="Brown Black">
      <a:srgbClr val="291817"/>
    </a:custClr>
    <a:custClr name="Pure White">
      <a:srgbClr val="FFFFFF"/>
    </a:custClr>
    <a:custClr name="Off White">
      <a:srgbClr val="F4F3F5"/>
    </a:custClr>
    <a:custClr name="Warm White">
      <a:srgbClr val="FFF8F3"/>
    </a:custClr>
    <a:custClr name="Warm Light Gray">
      <a:srgbClr val="E8E6DF"/>
    </a:custClr>
    <a:custClr name="Mid Gray">
      <a:srgbClr val="D7D2CB"/>
    </a:custClr>
    <a:custClr name="Warm Gray">
      <a:srgbClr val="8C8279"/>
    </a:custClr>
    <a:custClr name="Light Gray">
      <a:srgbClr val="D9D9D6"/>
    </a:custClr>
    <a:custClr name="Cool Gray">
      <a:srgbClr val="B1B3B3"/>
    </a:custClr>
    <a:custClr name="Dark Gray">
      <a:srgbClr val="454142"/>
    </a:custClr>
    <a:custClr name="Pure White">
      <a:srgbClr val="FFFFFF"/>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Lst>
  <a:extLst>
    <a:ext uri="{05A4C25C-085E-4340-85A3-A5531E510DB2}">
      <thm15:themeFamily xmlns:thm15="http://schemas.microsoft.com/office/thememl/2012/main" name="Microsoft brand template starter - 16x9 v04.potx" id="{4908BB59-E0F9-4262-9337-B2D75939F852}" vid="{C1F6406B-B671-42E9-A581-A06DD50715F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696B5C021C36A4B948619657DF31541" ma:contentTypeVersion="13" ma:contentTypeDescription="Create a new document." ma:contentTypeScope="" ma:versionID="3179e1be26f23a129528d230448053e8">
  <xsd:schema xmlns:xsd="http://www.w3.org/2001/XMLSchema" xmlns:xs="http://www.w3.org/2001/XMLSchema" xmlns:p="http://schemas.microsoft.com/office/2006/metadata/properties" xmlns:ns1="http://schemas.microsoft.com/sharepoint/v3" xmlns:ns2="c12c9beb-9115-4dd4-b4b0-98592a7680e2" xmlns:ns3="9b9b331a-5640-4f50-a010-6cc4266aa39c" targetNamespace="http://schemas.microsoft.com/office/2006/metadata/properties" ma:root="true" ma:fieldsID="d3f859843280ba2968dbadbb5350bb26" ns1:_="" ns2:_="" ns3:_="">
    <xsd:import namespace="http://schemas.microsoft.com/sharepoint/v3"/>
    <xsd:import namespace="c12c9beb-9115-4dd4-b4b0-98592a7680e2"/>
    <xsd:import namespace="9b9b331a-5640-4f50-a010-6cc4266aa39c"/>
    <xsd:element name="properties">
      <xsd:complexType>
        <xsd:sequence>
          <xsd:element name="documentManagement">
            <xsd:complexType>
              <xsd:all>
                <xsd:element ref="ns1:_ip_UnifiedCompliancePolicyProperties" minOccurs="0"/>
                <xsd:element ref="ns1:_ip_UnifiedCompliancePolicyUIAction" minOccurs="0"/>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8" nillable="true" ma:displayName="Unified Compliance Policy Properties" ma:hidden="true" ma:internalName="_ip_UnifiedCompliancePolicyProperties">
      <xsd:simpleType>
        <xsd:restriction base="dms:Note"/>
      </xsd:simpleType>
    </xsd:element>
    <xsd:element name="_ip_UnifiedCompliancePolicyUIAction" ma:index="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12c9beb-9115-4dd4-b4b0-98592a7680e2"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BillingMetadata" ma:index="2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b9b331a-5640-4f50-a010-6cc4266aa39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549B3AD-9962-4CE5-8E0A-2C8D95E7DE3D}">
  <ds:schemaRefs>
    <ds:schemaRef ds:uri="http://schemas.openxmlformats.org/package/2006/metadata/core-properties"/>
    <ds:schemaRef ds:uri="http://purl.org/dc/terms/"/>
    <ds:schemaRef ds:uri="http://purl.org/dc/dcmitype/"/>
    <ds:schemaRef ds:uri="http://schemas.microsoft.com/sharepoint/v3"/>
    <ds:schemaRef ds:uri="http://schemas.microsoft.com/office/2006/metadata/properties"/>
    <ds:schemaRef ds:uri="http://schemas.microsoft.com/office/2006/documentManagement/types"/>
    <ds:schemaRef ds:uri="http://purl.org/dc/elements/1.1/"/>
    <ds:schemaRef ds:uri="9b9b331a-5640-4f50-a010-6cc4266aa39c"/>
    <ds:schemaRef ds:uri="http://schemas.microsoft.com/office/infopath/2007/PartnerControls"/>
    <ds:schemaRef ds:uri="c12c9beb-9115-4dd4-b4b0-98592a7680e2"/>
    <ds:schemaRef ds:uri="http://www.w3.org/XML/1998/namespace"/>
  </ds:schemaRefs>
</ds:datastoreItem>
</file>

<file path=customXml/itemProps2.xml><?xml version="1.0" encoding="utf-8"?>
<ds:datastoreItem xmlns:ds="http://schemas.openxmlformats.org/officeDocument/2006/customXml" ds:itemID="{8906DCFC-57BE-471C-9AA9-8C94A7A505DA}">
  <ds:schemaRefs>
    <ds:schemaRef ds:uri="http://schemas.microsoft.com/sharepoint/v3/contenttype/forms"/>
  </ds:schemaRefs>
</ds:datastoreItem>
</file>

<file path=customXml/itemProps3.xml><?xml version="1.0" encoding="utf-8"?>
<ds:datastoreItem xmlns:ds="http://schemas.openxmlformats.org/officeDocument/2006/customXml" ds:itemID="{E4F575D1-D3E6-4B2E-81B9-7181EE16BCA3}">
  <ds:schemaRefs>
    <ds:schemaRef ds:uri="9b9b331a-5640-4f50-a010-6cc4266aa39c"/>
    <ds:schemaRef ds:uri="c12c9beb-9115-4dd4-b4b0-98592a7680e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f42aa342-8706-4288-bd11-ebb85995028c}" enabled="1" method="Privileged" siteId="{72f988bf-86f1-41af-91ab-2d7cd011db47}" removed="0"/>
</clbl:labelList>
</file>

<file path=docProps/app.xml><?xml version="1.0" encoding="utf-8"?>
<Properties xmlns="http://schemas.openxmlformats.org/officeDocument/2006/extended-properties" xmlns:vt="http://schemas.openxmlformats.org/officeDocument/2006/docPropsVTypes">
  <TotalTime>21688</TotalTime>
  <Words>464</Words>
  <Application>Microsoft Office PowerPoint</Application>
  <PresentationFormat>Widescreen</PresentationFormat>
  <Paragraphs>32</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Aptos</vt:lpstr>
      <vt:lpstr>Arial</vt:lpstr>
      <vt:lpstr>Segoe UI</vt:lpstr>
      <vt:lpstr>Segoe UI Semibold</vt:lpstr>
      <vt:lpstr>Wingdings</vt:lpstr>
      <vt:lpstr>Light 16x9</vt:lpstr>
      <vt:lpstr>A day in the life of an Audit, Risk and Compliance (ARC) Data Solution Manager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Daryl Schaal (SYNAXIS CORPORATION)</dc:creator>
  <cp:lastModifiedBy>Daryl Schaal</cp:lastModifiedBy>
  <cp:revision>6</cp:revision>
  <dcterms:created xsi:type="dcterms:W3CDTF">2024-09-25T15:39:48Z</dcterms:created>
  <dcterms:modified xsi:type="dcterms:W3CDTF">2025-04-13T20:58:57Z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0x0101007696B5C021C36A4B948619657DF31541</vt:lpwstr>
  </property>
</Properties>
</file>